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1" r:id="rId4"/>
  </p:sldMasterIdLst>
  <p:notesMasterIdLst>
    <p:notesMasterId r:id="rId29"/>
  </p:notesMasterIdLst>
  <p:handoutMasterIdLst>
    <p:handoutMasterId r:id="rId30"/>
  </p:handoutMasterIdLst>
  <p:sldIdLst>
    <p:sldId id="2625" r:id="rId5"/>
    <p:sldId id="2644" r:id="rId6"/>
    <p:sldId id="2670" r:id="rId7"/>
    <p:sldId id="2687" r:id="rId8"/>
    <p:sldId id="2674" r:id="rId9"/>
    <p:sldId id="2705" r:id="rId10"/>
    <p:sldId id="2690" r:id="rId11"/>
    <p:sldId id="2691" r:id="rId12"/>
    <p:sldId id="2693" r:id="rId13"/>
    <p:sldId id="2672" r:id="rId14"/>
    <p:sldId id="2673" r:id="rId15"/>
    <p:sldId id="2675" r:id="rId16"/>
    <p:sldId id="2704" r:id="rId17"/>
    <p:sldId id="2700" r:id="rId18"/>
    <p:sldId id="2702" r:id="rId19"/>
    <p:sldId id="2681" r:id="rId20"/>
    <p:sldId id="2701" r:id="rId21"/>
    <p:sldId id="2680" r:id="rId22"/>
    <p:sldId id="2682" r:id="rId23"/>
    <p:sldId id="2683" r:id="rId24"/>
    <p:sldId id="2706" r:id="rId25"/>
    <p:sldId id="2698" r:id="rId26"/>
    <p:sldId id="2685" r:id="rId27"/>
    <p:sldId id="264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896" userDrawn="1">
          <p15:clr>
            <a:srgbClr val="A4A3A4"/>
          </p15:clr>
        </p15:guide>
        <p15:guide id="2" orient="horz" pos="2736" userDrawn="1">
          <p15:clr>
            <a:srgbClr val="A4A3A4"/>
          </p15:clr>
        </p15:guide>
        <p15:guide id="3" orient="horz" pos="15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C89"/>
    <a:srgbClr val="000000"/>
    <a:srgbClr val="FF3300"/>
    <a:srgbClr val="009193"/>
    <a:srgbClr val="8E8E93"/>
    <a:srgbClr val="407AAA"/>
    <a:srgbClr val="A09FA1"/>
    <a:srgbClr val="78AAD6"/>
    <a:srgbClr val="E7E7EB"/>
    <a:srgbClr val="A6A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7" autoAdjust="0"/>
    <p:restoredTop sz="84314" autoAdjust="0"/>
  </p:normalViewPr>
  <p:slideViewPr>
    <p:cSldViewPr snapToGrid="0">
      <p:cViewPr varScale="1">
        <p:scale>
          <a:sx n="69" d="100"/>
          <a:sy n="69" d="100"/>
        </p:scale>
        <p:origin x="629" y="792"/>
      </p:cViewPr>
      <p:guideLst>
        <p:guide pos="4896"/>
        <p:guide orient="horz" pos="2736"/>
        <p:guide orient="horz" pos="158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F991A5-9EF6-CF47-A32B-BA461F649E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078FC4-B93E-A341-86D9-CD16E07912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2CCBB0-EC24-8542-B600-CAB57DADCF2A}" type="datetimeFigureOut">
              <a:rPr lang="en-US" smtClean="0"/>
              <a:t>6/11/2024</a:t>
            </a:fld>
            <a:endParaRPr lang="en-US"/>
          </a:p>
        </p:txBody>
      </p:sp>
      <p:sp>
        <p:nvSpPr>
          <p:cNvPr id="4" name="Footer Placeholder 3">
            <a:extLst>
              <a:ext uri="{FF2B5EF4-FFF2-40B4-BE49-F238E27FC236}">
                <a16:creationId xmlns:a16="http://schemas.microsoft.com/office/drawing/2014/main" id="{729AA136-DFE7-E44C-B739-1953F67852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F968B8-E1FB-BD43-A74E-1D7C2821BB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C708EB-2C14-434A-AB01-29F14D590F7C}" type="slidenum">
              <a:rPr lang="en-US" smtClean="0"/>
              <a:t>‹#›</a:t>
            </a:fld>
            <a:endParaRPr lang="en-US"/>
          </a:p>
        </p:txBody>
      </p:sp>
    </p:spTree>
    <p:extLst>
      <p:ext uri="{BB962C8B-B14F-4D97-AF65-F5344CB8AC3E}">
        <p14:creationId xmlns:p14="http://schemas.microsoft.com/office/powerpoint/2010/main" val="20897424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EC2FF-9F02-A64F-8DB8-D77B473D2BB9}"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82A84-DAAD-9142-8426-8B65A4992BD8}" type="slidenum">
              <a:rPr lang="en-US" smtClean="0"/>
              <a:t>‹#›</a:t>
            </a:fld>
            <a:endParaRPr lang="en-US"/>
          </a:p>
        </p:txBody>
      </p:sp>
    </p:spTree>
    <p:extLst>
      <p:ext uri="{BB962C8B-B14F-4D97-AF65-F5344CB8AC3E}">
        <p14:creationId xmlns:p14="http://schemas.microsoft.com/office/powerpoint/2010/main" val="162176371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Bring cards along to the presentation</a:t>
            </a:r>
          </a:p>
          <a:p>
            <a:endParaRPr lang="en-GB" dirty="0"/>
          </a:p>
          <a:p>
            <a:r>
              <a:rPr lang="en-GB" dirty="0"/>
              <a:t>ANN vs NEAT don’t need to differentiate</a:t>
            </a:r>
          </a:p>
          <a:p>
            <a:endParaRPr lang="en-GB" dirty="0"/>
          </a:p>
          <a:p>
            <a:r>
              <a:rPr lang="en-GB" dirty="0"/>
              <a:t>Can’t know what’s in a digital twin</a:t>
            </a:r>
          </a:p>
          <a:p>
            <a:endParaRPr lang="en-GB" dirty="0"/>
          </a:p>
          <a:p>
            <a:r>
              <a:rPr lang="en-GB" dirty="0"/>
              <a:t>Move the so what earlier</a:t>
            </a:r>
          </a:p>
          <a:p>
            <a:endParaRPr lang="en-GB" dirty="0"/>
          </a:p>
          <a:p>
            <a:r>
              <a:rPr lang="en-GB" dirty="0"/>
              <a:t>Cut down jack and jill version on how can it be applied to other things.</a:t>
            </a:r>
          </a:p>
          <a:p>
            <a:endParaRPr lang="en-GB" dirty="0"/>
          </a:p>
          <a:p>
            <a:r>
              <a:rPr lang="en-GB" dirty="0"/>
              <a:t>Would be good to have "an ending" - not the lessons bits more did you do what you set out to do - did the ai win - can I see it etc </a:t>
            </a:r>
            <a:r>
              <a:rPr lang="en-GB" dirty="0" err="1"/>
              <a:t>etc</a:t>
            </a:r>
            <a:r>
              <a:rPr lang="en-GB" dirty="0"/>
              <a:t> great technically though - Jordans right maybe too much for beginners  Thanks </a:t>
            </a:r>
          </a:p>
          <a:p>
            <a:endParaRPr lang="en-GB" dirty="0"/>
          </a:p>
          <a:p>
            <a:r>
              <a:rPr lang="en-GB" dirty="0"/>
              <a:t>BLUF.</a:t>
            </a:r>
          </a:p>
        </p:txBody>
      </p:sp>
    </p:spTree>
    <p:extLst>
      <p:ext uri="{BB962C8B-B14F-4D97-AF65-F5344CB8AC3E}">
        <p14:creationId xmlns:p14="http://schemas.microsoft.com/office/powerpoint/2010/main" val="3930876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42259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Algorithm should:</a:t>
            </a:r>
          </a:p>
          <a:p>
            <a:endParaRPr lang="en-GB" dirty="0"/>
          </a:p>
          <a:p>
            <a:r>
              <a:rPr lang="en-GB" dirty="0"/>
              <a:t>Get as many points as possible</a:t>
            </a:r>
          </a:p>
          <a:p>
            <a:endParaRPr lang="en-GB" dirty="0"/>
          </a:p>
          <a:p>
            <a:r>
              <a:rPr lang="en-GB" dirty="0"/>
              <a:t>Using the fewest cards possible</a:t>
            </a:r>
          </a:p>
          <a:p>
            <a:endParaRPr lang="en-GB" dirty="0"/>
          </a:p>
          <a:p>
            <a:r>
              <a:rPr lang="en-GB" dirty="0"/>
              <a:t>In as few attacks as possible</a:t>
            </a:r>
          </a:p>
          <a:p>
            <a:endParaRPr lang="en-GB" dirty="0"/>
          </a:p>
          <a:p>
            <a:r>
              <a:rPr lang="en-GB" dirty="0"/>
              <a:t>Effectively looking to optimise the points per turn</a:t>
            </a:r>
          </a:p>
        </p:txBody>
      </p:sp>
    </p:spTree>
    <p:extLst>
      <p:ext uri="{BB962C8B-B14F-4D97-AF65-F5344CB8AC3E}">
        <p14:creationId xmlns:p14="http://schemas.microsoft.com/office/powerpoint/2010/main" val="2366104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Trying to optimise the formula to the right.</a:t>
            </a:r>
          </a:p>
          <a:p>
            <a:endParaRPr lang="en-GB" dirty="0"/>
          </a:p>
          <a:p>
            <a:r>
              <a:rPr lang="en-GB" dirty="0"/>
              <a:t>The chart to the left shows the number of points per turn for various combined values of a and b. </a:t>
            </a:r>
          </a:p>
          <a:p>
            <a:endParaRPr lang="en-GB" dirty="0"/>
          </a:p>
          <a:p>
            <a:r>
              <a:rPr lang="en-GB" dirty="0"/>
              <a:t>Using a method called Grid Search to find best value.</a:t>
            </a:r>
          </a:p>
        </p:txBody>
      </p:sp>
    </p:spTree>
    <p:extLst>
      <p:ext uri="{BB962C8B-B14F-4D97-AF65-F5344CB8AC3E}">
        <p14:creationId xmlns:p14="http://schemas.microsoft.com/office/powerpoint/2010/main" val="2211100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AmazonEmber"/>
              </a:rPr>
              <a:t>method in artificial intelligence </a:t>
            </a:r>
          </a:p>
          <a:p>
            <a:endParaRPr lang="en-GB" b="0" i="0" dirty="0">
              <a:solidFill>
                <a:srgbClr val="333333"/>
              </a:solidFill>
              <a:effectLst/>
              <a:latin typeface="AmazonEmber"/>
            </a:endParaRPr>
          </a:p>
          <a:p>
            <a:r>
              <a:rPr lang="en-GB" b="0" i="0" dirty="0">
                <a:solidFill>
                  <a:srgbClr val="333333"/>
                </a:solidFill>
                <a:effectLst/>
                <a:latin typeface="AmazonEmber"/>
              </a:rPr>
              <a:t>is inspired by the human brain. </a:t>
            </a:r>
          </a:p>
          <a:p>
            <a:endParaRPr lang="en-GB" b="0" i="0" dirty="0">
              <a:solidFill>
                <a:srgbClr val="333333"/>
              </a:solidFill>
              <a:effectLst/>
              <a:latin typeface="AmazonEmber"/>
            </a:endParaRPr>
          </a:p>
          <a:p>
            <a:r>
              <a:rPr lang="en-GB" b="0" i="0" dirty="0">
                <a:solidFill>
                  <a:srgbClr val="333333"/>
                </a:solidFill>
                <a:effectLst/>
                <a:latin typeface="AmazonEmber"/>
              </a:rPr>
              <a:t>interconnected nodes or neurons in a layered structure that resembles the human brain.</a:t>
            </a:r>
          </a:p>
          <a:p>
            <a:endParaRPr lang="en-GB" b="0" i="0" dirty="0">
              <a:solidFill>
                <a:srgbClr val="333333"/>
              </a:solidFill>
              <a:effectLst/>
              <a:latin typeface="AmazonEmber"/>
            </a:endParaRPr>
          </a:p>
          <a:p>
            <a:r>
              <a:rPr lang="en-GB" b="0" i="0" dirty="0">
                <a:solidFill>
                  <a:srgbClr val="333333"/>
                </a:solidFill>
                <a:effectLst/>
                <a:latin typeface="AmazonEmber"/>
              </a:rPr>
              <a:t>It creates an adaptive system that computers use to learn from their mistakes and improve continuously. </a:t>
            </a:r>
          </a:p>
          <a:p>
            <a:endParaRPr lang="en-GB" b="0" i="0" dirty="0">
              <a:solidFill>
                <a:srgbClr val="333333"/>
              </a:solidFill>
              <a:effectLst/>
              <a:latin typeface="AmazonEmber"/>
            </a:endParaRPr>
          </a:p>
          <a:p>
            <a:r>
              <a:rPr lang="en-GB" b="0" i="0" dirty="0">
                <a:solidFill>
                  <a:srgbClr val="333333"/>
                </a:solidFill>
                <a:effectLst/>
                <a:latin typeface="AmazonEmber"/>
              </a:rPr>
              <a:t>Thus, artificial neural networks attempt to solve complicated problems, like summarizing documents or recognizing faces, with greater accuracy.</a:t>
            </a:r>
            <a:endParaRPr lang="en-GB" dirty="0"/>
          </a:p>
        </p:txBody>
      </p:sp>
    </p:spTree>
    <p:extLst>
      <p:ext uri="{BB962C8B-B14F-4D97-AF65-F5344CB8AC3E}">
        <p14:creationId xmlns:p14="http://schemas.microsoft.com/office/powerpoint/2010/main" val="3665254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“Evolutionary” Algorithm used to generate Artificial Neural Networks to solve problems</a:t>
            </a:r>
          </a:p>
          <a:p>
            <a:pPr marL="0" indent="0">
              <a:buNone/>
            </a:pPr>
            <a:endParaRPr lang="en-GB" dirty="0"/>
          </a:p>
          <a:p>
            <a:pPr marL="0" indent="0">
              <a:buNone/>
            </a:pPr>
            <a:r>
              <a:rPr lang="en-GB" dirty="0"/>
              <a:t>Varies weights, biases and structure of Neural Network to find best solution.</a:t>
            </a:r>
          </a:p>
          <a:p>
            <a:pPr marL="0" indent="0">
              <a:buNone/>
            </a:pPr>
            <a:endParaRPr lang="en-GB" dirty="0"/>
          </a:p>
          <a:p>
            <a:pPr marL="0" indent="0">
              <a:buNone/>
            </a:pPr>
            <a:r>
              <a:rPr lang="en-GB" dirty="0"/>
              <a:t>Neural Networks undergo reproduction, can mutate and have their Species and Genes tracked throughout the process</a:t>
            </a:r>
          </a:p>
          <a:p>
            <a:pPr marL="0" indent="0">
              <a:buNone/>
            </a:pPr>
            <a:endParaRPr lang="en-GB" dirty="0"/>
          </a:p>
          <a:p>
            <a:pPr marL="0" indent="0">
              <a:buNone/>
            </a:pPr>
            <a:r>
              <a:rPr lang="en-GB" dirty="0"/>
              <a:t>Develops structure over time from simple beginnings</a:t>
            </a:r>
          </a:p>
          <a:p>
            <a:pPr marL="0" indent="0">
              <a:buNone/>
            </a:pPr>
            <a:endParaRPr lang="en-GB" dirty="0"/>
          </a:p>
          <a:p>
            <a:pPr marL="0" indent="0">
              <a:buNone/>
            </a:pPr>
            <a:r>
              <a:rPr lang="en-GB" dirty="0"/>
              <a:t>Similar performance to “Gradient Descent” used in some Neural Networks but does not need labelled dataset</a:t>
            </a:r>
          </a:p>
          <a:p>
            <a:pPr marL="0" indent="0">
              <a:buNone/>
            </a:pPr>
            <a:endParaRPr lang="en-GB" dirty="0"/>
          </a:p>
          <a:p>
            <a:pPr marL="0" indent="0">
              <a:buNone/>
            </a:pPr>
            <a:r>
              <a:rPr lang="en-GB" dirty="0"/>
              <a:t>Fit’s well for our problem. People have used it to teach AI to play Monopoly</a:t>
            </a:r>
          </a:p>
          <a:p>
            <a:endParaRPr lang="en-GB" dirty="0"/>
          </a:p>
        </p:txBody>
      </p:sp>
    </p:spTree>
    <p:extLst>
      <p:ext uri="{BB962C8B-B14F-4D97-AF65-F5344CB8AC3E}">
        <p14:creationId xmlns:p14="http://schemas.microsoft.com/office/powerpoint/2010/main" val="3091924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Initialisation:</a:t>
            </a:r>
          </a:p>
          <a:p>
            <a:pPr marL="171450" indent="-171450">
              <a:buFont typeface="Arial" panose="020B0604020202020204" pitchFamily="34" charset="0"/>
              <a:buChar char="•"/>
            </a:pPr>
            <a:r>
              <a:rPr lang="en-GB" dirty="0"/>
              <a:t>Create simple neural networks based on parameters</a:t>
            </a:r>
          </a:p>
          <a:p>
            <a:pPr marL="171450" indent="-171450">
              <a:buFont typeface="Arial" panose="020B0604020202020204" pitchFamily="34" charset="0"/>
              <a:buChar char="•"/>
            </a:pPr>
            <a:r>
              <a:rPr lang="en-GB" dirty="0"/>
              <a:t>No hidden layer, few connections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Evaluation &amp; selection</a:t>
            </a:r>
          </a:p>
          <a:p>
            <a:pPr marL="171450" indent="-171450">
              <a:buFont typeface="Arial" panose="020B0604020202020204" pitchFamily="34" charset="0"/>
              <a:buChar char="•"/>
            </a:pPr>
            <a:r>
              <a:rPr lang="en-GB" dirty="0"/>
              <a:t>Evaluate the network against a task</a:t>
            </a:r>
          </a:p>
          <a:p>
            <a:pPr marL="171450" indent="-171450">
              <a:buFont typeface="Arial" panose="020B0604020202020204" pitchFamily="34" charset="0"/>
              <a:buChar char="•"/>
            </a:pPr>
            <a:r>
              <a:rPr lang="en-GB" dirty="0"/>
              <a:t>Fitness function defines success</a:t>
            </a:r>
          </a:p>
          <a:p>
            <a:pPr marL="171450" indent="-171450">
              <a:buFont typeface="Arial" panose="020B0604020202020204" pitchFamily="34" charset="0"/>
              <a:buChar char="•"/>
            </a:pPr>
            <a:r>
              <a:rPr lang="en-GB" dirty="0"/>
              <a:t>Best performing networks are used</a:t>
            </a:r>
          </a:p>
          <a:p>
            <a:pPr marL="171450" indent="-171450">
              <a:buFont typeface="Arial" panose="020B0604020202020204" pitchFamily="34" charset="0"/>
              <a:buChar char="•"/>
            </a:pPr>
            <a:r>
              <a:rPr lang="en-GB" dirty="0"/>
              <a:t>Stagnating networks are dropped</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Mutation</a:t>
            </a:r>
          </a:p>
          <a:p>
            <a:pPr marL="171450" indent="-171450">
              <a:buFont typeface="Arial" panose="020B0604020202020204" pitchFamily="34" charset="0"/>
              <a:buChar char="•"/>
            </a:pPr>
            <a:r>
              <a:rPr lang="en-GB" dirty="0"/>
              <a:t>Networks are varies by adding connections</a:t>
            </a:r>
          </a:p>
          <a:p>
            <a:pPr marL="171450" indent="-171450">
              <a:buFont typeface="Arial" panose="020B0604020202020204" pitchFamily="34" charset="0"/>
              <a:buChar char="•"/>
            </a:pPr>
            <a:r>
              <a:rPr lang="en-GB" dirty="0"/>
              <a:t>Vary weights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Reproduction</a:t>
            </a:r>
          </a:p>
          <a:p>
            <a:pPr marL="171450" indent="-171450">
              <a:buFont typeface="Arial" panose="020B0604020202020204" pitchFamily="34" charset="0"/>
              <a:buChar char="•"/>
            </a:pPr>
            <a:r>
              <a:rPr lang="en-GB" dirty="0"/>
              <a:t>Best performing networks are combined </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Speciation</a:t>
            </a:r>
          </a:p>
          <a:p>
            <a:pPr marL="171450" indent="-171450">
              <a:buFont typeface="Arial" panose="020B0604020202020204" pitchFamily="34" charset="0"/>
              <a:buChar char="•"/>
            </a:pPr>
            <a:r>
              <a:rPr lang="en-GB" dirty="0"/>
              <a:t>Group similar networks together</a:t>
            </a:r>
          </a:p>
          <a:p>
            <a:pPr marL="171450" indent="-171450">
              <a:buFont typeface="Arial" panose="020B0604020202020204" pitchFamily="34" charset="0"/>
              <a:buChar char="•"/>
            </a:pPr>
            <a:r>
              <a:rPr lang="en-GB" dirty="0"/>
              <a:t>Allows comparison of different structures</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Termination</a:t>
            </a:r>
          </a:p>
          <a:p>
            <a:pPr marL="171450" indent="-171450">
              <a:buFont typeface="Arial" panose="020B0604020202020204" pitchFamily="34" charset="0"/>
              <a:buChar char="•"/>
            </a:pPr>
            <a:r>
              <a:rPr lang="en-GB" dirty="0"/>
              <a:t>Once a number of iterations (or generations) has happened </a:t>
            </a:r>
          </a:p>
          <a:p>
            <a:pPr marL="171450" indent="-171450">
              <a:buFont typeface="Arial" panose="020B0604020202020204" pitchFamily="34" charset="0"/>
              <a:buChar char="•"/>
            </a:pPr>
            <a:r>
              <a:rPr lang="en-GB" dirty="0"/>
              <a:t>Fitness score reaches a predefined number</a:t>
            </a:r>
          </a:p>
          <a:p>
            <a:pPr marL="0" indent="0">
              <a:buFont typeface="Arial" panose="020B0604020202020204" pitchFamily="34" charset="0"/>
              <a:buNone/>
            </a:pPr>
            <a:endParaRPr lang="en-GB" dirty="0"/>
          </a:p>
          <a:p>
            <a:pPr marL="171450" indent="-171450">
              <a:buFont typeface="Arial" panose="020B0604020202020204" pitchFamily="34" charset="0"/>
              <a:buChar char="•"/>
            </a:pPr>
            <a:endParaRPr lang="en-GB" dirty="0"/>
          </a:p>
        </p:txBody>
      </p:sp>
    </p:spTree>
    <p:extLst>
      <p:ext uri="{BB962C8B-B14F-4D97-AF65-F5344CB8AC3E}">
        <p14:creationId xmlns:p14="http://schemas.microsoft.com/office/powerpoint/2010/main" val="296175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72339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Arial" panose="020B0604020202020204" pitchFamily="34" charset="0"/>
              <a:buNone/>
            </a:pPr>
            <a:r>
              <a:rPr lang="en-GB" b="1" i="0" dirty="0">
                <a:solidFill>
                  <a:srgbClr val="1F2328"/>
                </a:solidFill>
                <a:effectLst/>
                <a:highlight>
                  <a:srgbClr val="FFFFFF"/>
                </a:highlight>
                <a:latin typeface="-apple-system"/>
              </a:rPr>
              <a:t>Next I need to decide state function and reward function</a:t>
            </a:r>
            <a:endParaRPr lang="en-GB" b="0" i="0" dirty="0">
              <a:solidFill>
                <a:srgbClr val="1F2328"/>
              </a:solidFill>
              <a:effectLst/>
              <a:highlight>
                <a:srgbClr val="FFFFFF"/>
              </a:highlight>
              <a:latin typeface="-apple-system"/>
            </a:endParaRPr>
          </a:p>
        </p:txBody>
      </p:sp>
    </p:spTree>
    <p:extLst>
      <p:ext uri="{BB962C8B-B14F-4D97-AF65-F5344CB8AC3E}">
        <p14:creationId xmlns:p14="http://schemas.microsoft.com/office/powerpoint/2010/main" val="342683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our deterministic algorithm we are trying to optimise:</a:t>
            </a:r>
          </a:p>
          <a:p>
            <a:endParaRPr lang="en-GB" dirty="0"/>
          </a:p>
          <a:p>
            <a:r>
              <a:rPr lang="en-GB" dirty="0"/>
              <a:t>The most points for the least amount of cards.</a:t>
            </a:r>
          </a:p>
          <a:p>
            <a:endParaRPr lang="en-GB" dirty="0"/>
          </a:p>
          <a:p>
            <a:r>
              <a:rPr lang="en-GB" dirty="0"/>
              <a:t>First did too many invalid choices</a:t>
            </a:r>
          </a:p>
          <a:p>
            <a:endParaRPr lang="en-GB" dirty="0"/>
          </a:p>
          <a:p>
            <a:r>
              <a:rPr lang="en-GB" dirty="0"/>
              <a:t>Second discarded too may cards</a:t>
            </a:r>
          </a:p>
          <a:p>
            <a:endParaRPr lang="en-GB" dirty="0"/>
          </a:p>
          <a:p>
            <a:r>
              <a:rPr lang="en-GB" dirty="0"/>
              <a:t>Third did nothing</a:t>
            </a:r>
          </a:p>
          <a:p>
            <a:endParaRPr lang="en-GB" dirty="0"/>
          </a:p>
          <a:p>
            <a:r>
              <a:rPr lang="en-GB" dirty="0"/>
              <a:t>Eventually we </a:t>
            </a:r>
          </a:p>
        </p:txBody>
      </p:sp>
    </p:spTree>
    <p:extLst>
      <p:ext uri="{BB962C8B-B14F-4D97-AF65-F5344CB8AC3E}">
        <p14:creationId xmlns:p14="http://schemas.microsoft.com/office/powerpoint/2010/main" val="1783934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Complexity of the input encoding </a:t>
            </a:r>
          </a:p>
        </p:txBody>
      </p:sp>
    </p:spTree>
    <p:extLst>
      <p:ext uri="{BB962C8B-B14F-4D97-AF65-F5344CB8AC3E}">
        <p14:creationId xmlns:p14="http://schemas.microsoft.com/office/powerpoint/2010/main" val="2434997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758423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time we can see the average score obtained by the algorithm increase until we stopped it at 30 generations.</a:t>
            </a:r>
          </a:p>
          <a:p>
            <a:endParaRPr lang="en-GB" dirty="0"/>
          </a:p>
          <a:p>
            <a:r>
              <a:rPr lang="en-GB" dirty="0"/>
              <a:t>300 generations with 150 members with 2000 games over generation = 90,000,000 games played.</a:t>
            </a:r>
          </a:p>
        </p:txBody>
      </p:sp>
    </p:spTree>
    <p:extLst>
      <p:ext uri="{BB962C8B-B14F-4D97-AF65-F5344CB8AC3E}">
        <p14:creationId xmlns:p14="http://schemas.microsoft.com/office/powerpoint/2010/main" val="4062092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7% improvement on Rule based algorithm</a:t>
            </a:r>
          </a:p>
          <a:p>
            <a:endParaRPr lang="en-GB" dirty="0"/>
          </a:p>
          <a:p>
            <a:r>
              <a:rPr lang="en-GB" dirty="0"/>
              <a:t>When the AI trained player plays against the deterministic players. It will win 7% more times than the other players.</a:t>
            </a:r>
          </a:p>
          <a:p>
            <a:endParaRPr lang="en-GB" dirty="0"/>
          </a:p>
          <a:p>
            <a:r>
              <a:rPr lang="en-GB" dirty="0"/>
              <a:t>It seems the network had found a more efficient version of my initial deterministic formula.</a:t>
            </a:r>
          </a:p>
          <a:p>
            <a:endParaRPr lang="en-GB" dirty="0"/>
          </a:p>
          <a:p>
            <a:endParaRPr lang="en-GB" dirty="0"/>
          </a:p>
        </p:txBody>
      </p:sp>
    </p:spTree>
    <p:extLst>
      <p:ext uri="{BB962C8B-B14F-4D97-AF65-F5344CB8AC3E}">
        <p14:creationId xmlns:p14="http://schemas.microsoft.com/office/powerpoint/2010/main" val="3657670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interesting that only 2 input nodes are having a large impact on the output.</a:t>
            </a:r>
          </a:p>
          <a:p>
            <a:endParaRPr lang="en-GB" dirty="0"/>
          </a:p>
          <a:p>
            <a:r>
              <a:rPr lang="en-GB" dirty="0"/>
              <a:t>Structure of Neural Network has remained simple probably down to simplistic assumptions I have made.</a:t>
            </a:r>
          </a:p>
          <a:p>
            <a:endParaRPr lang="en-GB" dirty="0"/>
          </a:p>
          <a:p>
            <a:r>
              <a:rPr lang="en-GB" dirty="0"/>
              <a:t>The actual points gained from the card is not important.</a:t>
            </a:r>
          </a:p>
          <a:p>
            <a:endParaRPr lang="en-GB" dirty="0"/>
          </a:p>
          <a:p>
            <a:r>
              <a:rPr lang="en-GB" dirty="0"/>
              <a:t>Probably a result of a well balanced game.</a:t>
            </a:r>
          </a:p>
        </p:txBody>
      </p:sp>
    </p:spTree>
    <p:extLst>
      <p:ext uri="{BB962C8B-B14F-4D97-AF65-F5344CB8AC3E}">
        <p14:creationId xmlns:p14="http://schemas.microsoft.com/office/powerpoint/2010/main" val="94769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Kids like playing dragon wood</a:t>
            </a:r>
          </a:p>
          <a:p>
            <a:endParaRPr lang="en-GB" dirty="0"/>
          </a:p>
          <a:p>
            <a:r>
              <a:rPr lang="en-GB" dirty="0"/>
              <a:t>Increasingly getting better at it</a:t>
            </a:r>
          </a:p>
          <a:p>
            <a:endParaRPr lang="en-GB" dirty="0"/>
          </a:p>
          <a:p>
            <a:r>
              <a:rPr lang="en-GB" dirty="0"/>
              <a:t>I needed some help and strategies to beat my children</a:t>
            </a:r>
          </a:p>
          <a:p>
            <a:endParaRPr lang="en-GB" dirty="0"/>
          </a:p>
          <a:p>
            <a:r>
              <a:rPr lang="en-GB" dirty="0"/>
              <a:t>So I turned to Machine Learning</a:t>
            </a:r>
          </a:p>
        </p:txBody>
      </p:sp>
    </p:spTree>
    <p:extLst>
      <p:ext uri="{BB962C8B-B14F-4D97-AF65-F5344CB8AC3E}">
        <p14:creationId xmlns:p14="http://schemas.microsoft.com/office/powerpoint/2010/main" val="2239064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Machine Learning is an area within artificial intelligence that is concerned with predicting unseen data based on existing data using statistical methods.</a:t>
            </a:r>
          </a:p>
          <a:p>
            <a:endParaRPr lang="en-GB" dirty="0"/>
          </a:p>
          <a:p>
            <a:r>
              <a:rPr lang="en-GB" dirty="0"/>
              <a:t>Supervised learning:</a:t>
            </a:r>
          </a:p>
          <a:p>
            <a:r>
              <a:rPr lang="en-GB" dirty="0"/>
              <a:t>data set that contains both the desired inputs and the desired outputs </a:t>
            </a:r>
          </a:p>
          <a:p>
            <a:r>
              <a:rPr lang="en-GB" dirty="0"/>
              <a:t>For example, </a:t>
            </a:r>
          </a:p>
          <a:p>
            <a:r>
              <a:rPr lang="en-GB" dirty="0"/>
              <a:t>	linear regression, </a:t>
            </a:r>
          </a:p>
          <a:p>
            <a:r>
              <a:rPr lang="en-GB" dirty="0"/>
              <a:t>	logistic regressions </a:t>
            </a:r>
          </a:p>
          <a:p>
            <a:r>
              <a:rPr lang="en-GB" dirty="0"/>
              <a:t>	certain neural networks</a:t>
            </a:r>
          </a:p>
          <a:p>
            <a:endParaRPr lang="en-GB" dirty="0"/>
          </a:p>
          <a:p>
            <a:r>
              <a:rPr lang="en-GB" dirty="0"/>
              <a:t>Unsupervised Learning </a:t>
            </a:r>
          </a:p>
          <a:p>
            <a:r>
              <a:rPr lang="en-GB" dirty="0"/>
              <a:t>patterns in unlabelled data. </a:t>
            </a:r>
          </a:p>
          <a:p>
            <a:r>
              <a:rPr lang="en-GB" dirty="0"/>
              <a:t>Examples of this are clustering algorithms that look for groups within a dataset for examples k-means clustering and </a:t>
            </a:r>
          </a:p>
          <a:p>
            <a:r>
              <a:rPr lang="en-GB" dirty="0"/>
              <a:t>Anomaly detection.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Reinforcement Learning is </a:t>
            </a:r>
            <a:r>
              <a:rPr lang="en-GB" b="0" i="0" dirty="0">
                <a:solidFill>
                  <a:srgbClr val="1F2328"/>
                </a:solidFill>
                <a:effectLst/>
                <a:highlight>
                  <a:srgbClr val="FFFFFF"/>
                </a:highlight>
                <a:latin typeface="-apple-system"/>
              </a:rPr>
              <a:t>a framework for trying to solve a task within an environment.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1F2328"/>
                </a:solidFill>
                <a:effectLst/>
                <a:highlight>
                  <a:srgbClr val="FFFFFF"/>
                </a:highlight>
                <a:latin typeface="-apple-system"/>
              </a:rPr>
              <a:t>We have an agent that performs actions to try and maximise a reward function. The agent is provided the state of the environment, it then decides on an action which is then applied to the environment and a reward is provided to the agent.</a:t>
            </a:r>
          </a:p>
          <a:p>
            <a:endParaRPr lang="en-GB" dirty="0"/>
          </a:p>
        </p:txBody>
      </p:sp>
    </p:spTree>
    <p:extLst>
      <p:ext uri="{BB962C8B-B14F-4D97-AF65-F5344CB8AC3E}">
        <p14:creationId xmlns:p14="http://schemas.microsoft.com/office/powerpoint/2010/main" val="25304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Arial" panose="020B0604020202020204" pitchFamily="34" charset="0"/>
              <a:buNone/>
            </a:pPr>
            <a:endParaRPr lang="en-GB" b="1"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Agent.</a:t>
            </a:r>
            <a:r>
              <a:rPr lang="en-GB" b="0" i="0" dirty="0">
                <a:solidFill>
                  <a:srgbClr val="1F2328"/>
                </a:solidFill>
                <a:effectLst/>
                <a:highlight>
                  <a:srgbClr val="FFFFFF"/>
                </a:highlight>
                <a:latin typeface="-apple-system"/>
              </a:rPr>
              <a:t> An AI controlled user that can perform actions on the environment given a game state and receive a reward for those actions. </a:t>
            </a:r>
          </a:p>
          <a:p>
            <a:pPr algn="l">
              <a:buFont typeface="Arial" panose="020B0604020202020204" pitchFamily="34" charset="0"/>
              <a:buChar char="•"/>
            </a:pPr>
            <a:endParaRPr lang="en-GB" b="1"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Environment.</a:t>
            </a:r>
            <a:r>
              <a:rPr lang="en-GB" b="0" i="0" dirty="0">
                <a:solidFill>
                  <a:srgbClr val="1F2328"/>
                </a:solidFill>
                <a:effectLst/>
                <a:highlight>
                  <a:srgbClr val="FFFFFF"/>
                </a:highlight>
                <a:latin typeface="-apple-system"/>
              </a:rPr>
              <a:t> The environment is the entity we are a looking to learn from.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State.</a:t>
            </a:r>
            <a:r>
              <a:rPr lang="en-GB" b="0" i="0" dirty="0">
                <a:solidFill>
                  <a:srgbClr val="1F2328"/>
                </a:solidFill>
                <a:effectLst/>
                <a:highlight>
                  <a:srgbClr val="FFFFFF"/>
                </a:highlight>
                <a:latin typeface="-apple-system"/>
              </a:rPr>
              <a:t> The state of the environment is a set of variables that describe the current game. This is something we have to devise and make sure it includes enough information for the AI to learn from.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Action.</a:t>
            </a:r>
            <a:r>
              <a:rPr lang="en-GB" b="0" i="0" dirty="0">
                <a:solidFill>
                  <a:srgbClr val="1F2328"/>
                </a:solidFill>
                <a:effectLst/>
                <a:highlight>
                  <a:srgbClr val="FFFFFF"/>
                </a:highlight>
                <a:latin typeface="-apple-system"/>
              </a:rPr>
              <a:t> The action or decision that the AI has performed.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Reward.</a:t>
            </a:r>
            <a:r>
              <a:rPr lang="en-GB" b="0" i="0" dirty="0">
                <a:solidFill>
                  <a:srgbClr val="1F2328"/>
                </a:solidFill>
                <a:effectLst/>
                <a:highlight>
                  <a:srgbClr val="FFFFFF"/>
                </a:highlight>
                <a:latin typeface="-apple-system"/>
              </a:rPr>
              <a:t> This is a function that provides a numerical measure on the suitability of the AI's action within the environment for the given state. This is for us to define and should reward the AI to prioritise beneficial behaviour. In our case we want to prioritise not only getting points but also winning the game.</a:t>
            </a:r>
          </a:p>
        </p:txBody>
      </p:sp>
    </p:spTree>
    <p:extLst>
      <p:ext uri="{BB962C8B-B14F-4D97-AF65-F5344CB8AC3E}">
        <p14:creationId xmlns:p14="http://schemas.microsoft.com/office/powerpoint/2010/main" val="3984267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the underlying system is too complex to optimise deterministically:</a:t>
            </a:r>
          </a:p>
          <a:p>
            <a:pPr marL="171450" indent="-171450">
              <a:buFont typeface="Arial" panose="020B0604020202020204" pitchFamily="34" charset="0"/>
              <a:buChar char="•"/>
            </a:pPr>
            <a:r>
              <a:rPr lang="en-GB" dirty="0"/>
              <a:t>Supply chains</a:t>
            </a:r>
          </a:p>
          <a:p>
            <a:pPr marL="171450" indent="-171450">
              <a:buFont typeface="Arial" panose="020B0604020202020204" pitchFamily="34" charset="0"/>
              <a:buChar char="•"/>
            </a:pPr>
            <a:r>
              <a:rPr lang="en-GB" dirty="0"/>
              <a:t>Maintenance Schedules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Where the system is a black box:</a:t>
            </a:r>
          </a:p>
          <a:p>
            <a:pPr marL="171450" indent="-171450">
              <a:buFont typeface="Arial" panose="020B0604020202020204" pitchFamily="34" charset="0"/>
              <a:buChar char="•"/>
            </a:pPr>
            <a:r>
              <a:rPr lang="en-GB" dirty="0"/>
              <a:t>Digital twins</a:t>
            </a:r>
          </a:p>
          <a:p>
            <a:pPr marL="171450" indent="-171450">
              <a:buFont typeface="Arial" panose="020B0604020202020204" pitchFamily="34" charset="0"/>
              <a:buChar char="•"/>
            </a:pPr>
            <a:r>
              <a:rPr lang="en-GB" dirty="0"/>
              <a:t>Parametric tools and Design for Cost</a:t>
            </a:r>
          </a:p>
          <a:p>
            <a:pPr marL="171450" indent="-171450">
              <a:buFont typeface="Arial" panose="020B0604020202020204" pitchFamily="34" charset="0"/>
              <a:buChar char="•"/>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r>
              <a:rPr lang="en-GB" dirty="0"/>
              <a:t>Where there are limited resources:</a:t>
            </a:r>
          </a:p>
          <a:p>
            <a:pPr marL="171450" indent="-171450">
              <a:buFont typeface="Arial" panose="020B0604020202020204" pitchFamily="34" charset="0"/>
              <a:buChar char="•"/>
            </a:pPr>
            <a:r>
              <a:rPr lang="en-GB" dirty="0"/>
              <a:t>Demand planning</a:t>
            </a:r>
          </a:p>
          <a:p>
            <a:pPr marL="171450" indent="-171450">
              <a:buFont typeface="Arial" panose="020B0604020202020204" pitchFamily="34" charset="0"/>
              <a:buChar char="•"/>
            </a:pPr>
            <a:r>
              <a:rPr lang="en-GB" dirty="0"/>
              <a:t>Scheduling</a:t>
            </a:r>
          </a:p>
        </p:txBody>
      </p:sp>
    </p:spTree>
    <p:extLst>
      <p:ext uri="{BB962C8B-B14F-4D97-AF65-F5344CB8AC3E}">
        <p14:creationId xmlns:p14="http://schemas.microsoft.com/office/powerpoint/2010/main" val="367744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39149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44991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Arial" panose="020B0604020202020204" pitchFamily="34" charset="0"/>
              <a:buNone/>
            </a:pPr>
            <a:r>
              <a:rPr lang="en-GB" b="1" i="0" dirty="0">
                <a:solidFill>
                  <a:srgbClr val="1F2328"/>
                </a:solidFill>
                <a:effectLst/>
                <a:highlight>
                  <a:srgbClr val="FFFFFF"/>
                </a:highlight>
                <a:latin typeface="-apple-system"/>
              </a:rPr>
              <a:t>Things I need to do:</a:t>
            </a:r>
          </a:p>
          <a:p>
            <a:pPr algn="l">
              <a:buFont typeface="Arial" panose="020B0604020202020204" pitchFamily="34" charset="0"/>
              <a:buNone/>
            </a:pPr>
            <a:endParaRPr lang="en-GB" b="1" i="0" dirty="0">
              <a:solidFill>
                <a:srgbClr val="1F2328"/>
              </a:solidFill>
              <a:effectLst/>
              <a:highlight>
                <a:srgbClr val="FFFFFF"/>
              </a:highlight>
              <a:latin typeface="-apple-system"/>
            </a:endParaRPr>
          </a:p>
          <a:p>
            <a:pPr marL="171450" indent="-171450" algn="l">
              <a:buFont typeface="Arial" panose="020B0604020202020204" pitchFamily="34" charset="0"/>
              <a:buChar char="•"/>
            </a:pPr>
            <a:r>
              <a:rPr lang="en-GB" b="1" i="0" dirty="0">
                <a:solidFill>
                  <a:srgbClr val="1F2328"/>
                </a:solidFill>
                <a:effectLst/>
                <a:highlight>
                  <a:srgbClr val="FFFFFF"/>
                </a:highlight>
                <a:latin typeface="-apple-system"/>
              </a:rPr>
              <a:t>Develop the environment: Can I develop a series of classes in Python to replicate the game logic and rules?</a:t>
            </a:r>
          </a:p>
          <a:p>
            <a:pPr marL="171450" indent="-171450" algn="l">
              <a:buFont typeface="Arial" panose="020B0604020202020204" pitchFamily="34" charset="0"/>
              <a:buChar char="•"/>
            </a:pPr>
            <a:r>
              <a:rPr lang="en-GB" b="1" i="0" dirty="0">
                <a:solidFill>
                  <a:srgbClr val="1F2328"/>
                </a:solidFill>
                <a:effectLst/>
                <a:highlight>
                  <a:srgbClr val="FFFFFF"/>
                </a:highlight>
                <a:latin typeface="-apple-system"/>
              </a:rPr>
              <a:t>Develop a reward function: How do I reward the agent for correct actions</a:t>
            </a:r>
          </a:p>
          <a:p>
            <a:pPr marL="171450" indent="-171450" algn="l">
              <a:buFont typeface="Arial" panose="020B0604020202020204" pitchFamily="34" charset="0"/>
              <a:buChar char="•"/>
            </a:pPr>
            <a:r>
              <a:rPr lang="en-GB" b="1" i="0" dirty="0">
                <a:solidFill>
                  <a:srgbClr val="1F2328"/>
                </a:solidFill>
                <a:effectLst/>
                <a:highlight>
                  <a:srgbClr val="FFFFFF"/>
                </a:highlight>
                <a:latin typeface="-apple-system"/>
              </a:rPr>
              <a:t>Pick and algorithm and method to use</a:t>
            </a:r>
          </a:p>
          <a:p>
            <a:pPr marL="171450" indent="-171450" algn="l">
              <a:buFont typeface="Arial" panose="020B0604020202020204" pitchFamily="34" charset="0"/>
              <a:buChar char="•"/>
            </a:pPr>
            <a:r>
              <a:rPr lang="en-GB" b="1" i="0" dirty="0">
                <a:solidFill>
                  <a:srgbClr val="1F2328"/>
                </a:solidFill>
                <a:effectLst/>
                <a:highlight>
                  <a:srgbClr val="FFFFFF"/>
                </a:highlight>
                <a:latin typeface="-apple-system"/>
              </a:rPr>
              <a:t>Develop a state representation, how do I encode the environment so that the agent can make decisions on actions and understand their impact.</a:t>
            </a:r>
            <a:endParaRPr lang="en-GB" b="0" i="0" dirty="0">
              <a:solidFill>
                <a:srgbClr val="1F2328"/>
              </a:solidFill>
              <a:effectLst/>
              <a:highlight>
                <a:srgbClr val="FFFFFF"/>
              </a:highlight>
              <a:latin typeface="-apple-system"/>
            </a:endParaRPr>
          </a:p>
        </p:txBody>
      </p:sp>
    </p:spTree>
    <p:extLst>
      <p:ext uri="{BB962C8B-B14F-4D97-AF65-F5344CB8AC3E}">
        <p14:creationId xmlns:p14="http://schemas.microsoft.com/office/powerpoint/2010/main" val="3463576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02A2ACA1-4FEB-63DB-05E4-5AAF2DE8EF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5933897-1CA4-3171-7132-27E80D78CD97}"/>
              </a:ext>
            </a:extLst>
          </p:cNvPr>
          <p:cNvSpPr>
            <a:spLocks noGrp="1"/>
          </p:cNvSpPr>
          <p:nvPr>
            <p:ph type="ctrTitle" hasCustomPrompt="1"/>
          </p:nvPr>
        </p:nvSpPr>
        <p:spPr>
          <a:xfrm>
            <a:off x="574676" y="2173290"/>
            <a:ext cx="10912475" cy="968923"/>
          </a:xfrm>
        </p:spPr>
        <p:txBody>
          <a:bodyPr anchor="b">
            <a:noAutofit/>
          </a:bodyPr>
          <a:lstStyle>
            <a:lvl1pPr algn="l">
              <a:defRPr sz="3300" b="1" cap="all" baseline="0">
                <a:solidFill>
                  <a:schemeClr val="bg1"/>
                </a:solidFill>
                <a:latin typeface="+mn-lt"/>
                <a:cs typeface="Arial" panose="020B0604020202020204" pitchFamily="34" charset="0"/>
              </a:defRPr>
            </a:lvl1pPr>
          </a:lstStyle>
          <a:p>
            <a:r>
              <a:rPr lang="en-US" dirty="0"/>
              <a:t>Title comes here</a:t>
            </a:r>
            <a:endParaRPr lang="en-IN" dirty="0"/>
          </a:p>
        </p:txBody>
      </p:sp>
      <p:cxnSp>
        <p:nvCxnSpPr>
          <p:cNvPr id="9" name="Straight Connector 8">
            <a:extLst>
              <a:ext uri="{FF2B5EF4-FFF2-40B4-BE49-F238E27FC236}">
                <a16:creationId xmlns:a16="http://schemas.microsoft.com/office/drawing/2014/main" id="{74D0433F-0C62-936A-9BEB-92A6F676390F}"/>
              </a:ext>
            </a:extLst>
          </p:cNvPr>
          <p:cNvCxnSpPr>
            <a:cxnSpLocks/>
          </p:cNvCxnSpPr>
          <p:nvPr userDrawn="1"/>
        </p:nvCxnSpPr>
        <p:spPr>
          <a:xfrm>
            <a:off x="664449" y="3136302"/>
            <a:ext cx="63348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F6BB909B-4EA8-F0BF-5174-524976F5B13E}"/>
              </a:ext>
            </a:extLst>
          </p:cNvPr>
          <p:cNvSpPr>
            <a:spLocks noGrp="1"/>
          </p:cNvSpPr>
          <p:nvPr>
            <p:ph type="subTitle" idx="1"/>
          </p:nvPr>
        </p:nvSpPr>
        <p:spPr>
          <a:xfrm>
            <a:off x="581319" y="3315697"/>
            <a:ext cx="5143500" cy="503167"/>
          </a:xfrm>
        </p:spPr>
        <p:txBody>
          <a:bodyPr>
            <a:noAutofit/>
          </a:bodyPr>
          <a:lstStyle>
            <a:lvl1pPr marL="0" indent="0" algn="l">
              <a:buNone/>
              <a:defRPr sz="1200" b="0" cap="all"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IN" dirty="0"/>
          </a:p>
        </p:txBody>
      </p:sp>
      <p:sp>
        <p:nvSpPr>
          <p:cNvPr id="2" name="TextBox 1">
            <a:extLst>
              <a:ext uri="{FF2B5EF4-FFF2-40B4-BE49-F238E27FC236}">
                <a16:creationId xmlns:a16="http://schemas.microsoft.com/office/drawing/2014/main" id="{9241F920-9E79-4F28-4D55-D4CBCF9617D2}"/>
              </a:ext>
            </a:extLst>
          </p:cNvPr>
          <p:cNvSpPr txBox="1"/>
          <p:nvPr userDrawn="1"/>
        </p:nvSpPr>
        <p:spPr>
          <a:xfrm>
            <a:off x="8107111" y="6409397"/>
            <a:ext cx="4788131" cy="184666"/>
          </a:xfrm>
          <a:prstGeom prst="rect">
            <a:avLst/>
          </a:prstGeom>
          <a:noFill/>
        </p:spPr>
        <p:txBody>
          <a:bodyPr wrap="square" rtlCol="0">
            <a:spAutoFit/>
          </a:bodyPr>
          <a:lstStyle/>
          <a:p>
            <a:pPr algn="ctr"/>
            <a:r>
              <a:rPr lang="en-GB" sz="600" dirty="0">
                <a:solidFill>
                  <a:schemeClr val="bg1"/>
                </a:solidFill>
                <a:latin typeface="+mn-lt"/>
              </a:rPr>
              <a:t>Copyright © 2023 Whitetree Group Limited – All Rights Reserved</a:t>
            </a:r>
          </a:p>
        </p:txBody>
      </p:sp>
      <p:pic>
        <p:nvPicPr>
          <p:cNvPr id="5" name="Picture 4" descr="A black and white logo&#10;&#10;Description automatically generated">
            <a:extLst>
              <a:ext uri="{FF2B5EF4-FFF2-40B4-BE49-F238E27FC236}">
                <a16:creationId xmlns:a16="http://schemas.microsoft.com/office/drawing/2014/main" id="{FAF9FC3E-6163-F219-DC66-115A55AF65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675" y="5721810"/>
            <a:ext cx="4274416" cy="835181"/>
          </a:xfrm>
          <a:prstGeom prst="rect">
            <a:avLst/>
          </a:prstGeom>
        </p:spPr>
      </p:pic>
    </p:spTree>
    <p:extLst>
      <p:ext uri="{BB962C8B-B14F-4D97-AF65-F5344CB8AC3E}">
        <p14:creationId xmlns:p14="http://schemas.microsoft.com/office/powerpoint/2010/main" val="3450253276"/>
      </p:ext>
    </p:extLst>
  </p:cSld>
  <p:clrMapOvr>
    <a:masterClrMapping/>
  </p:clrMapOvr>
  <p:extLst>
    <p:ext uri="{DCECCB84-F9BA-43D5-87BE-67443E8EF086}">
      <p15:sldGuideLst xmlns:p15="http://schemas.microsoft.com/office/powerpoint/2012/main">
        <p15:guide id="1" orient="horz" pos="210" userDrawn="1">
          <p15:clr>
            <a:srgbClr val="FBAE40"/>
          </p15:clr>
        </p15:guide>
        <p15:guide id="2" pos="3840" userDrawn="1">
          <p15:clr>
            <a:srgbClr val="FBAE40"/>
          </p15:clr>
        </p15:guide>
        <p15:guide id="3" pos="7469" userDrawn="1">
          <p15:clr>
            <a:srgbClr val="FBAE40"/>
          </p15:clr>
        </p15:guide>
        <p15:guide id="4" pos="2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CBBC5A8-1E40-A316-29C5-E9A484B6C8C3}"/>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5" name="Slide Number Placeholder 5">
            <a:extLst>
              <a:ext uri="{FF2B5EF4-FFF2-40B4-BE49-F238E27FC236}">
                <a16:creationId xmlns:a16="http://schemas.microsoft.com/office/drawing/2014/main" id="{838093B9-6FBC-8298-7A98-8F426FBE1C13}"/>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4910668"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3" y="879710"/>
            <a:ext cx="4801847" cy="755650"/>
          </a:xfrm>
          <a:prstGeom prst="rect">
            <a:avLst/>
          </a:prstGeom>
        </p:spPr>
        <p:txBody>
          <a:bodyPr anchor="ctr">
            <a:normAutofit/>
          </a:bodyPr>
          <a:lstStyle>
            <a:lvl1pPr marL="0" indent="0">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3" y="1956155"/>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3" y="3032600"/>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3" y="4109045"/>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3" y="5185490"/>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3" y="879710"/>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3" y="1956155"/>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3" y="3032600"/>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3" y="4109045"/>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3" y="5185490"/>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334964" y="3717429"/>
            <a:ext cx="2275389" cy="1025525"/>
          </a:xfrm>
          <a:prstGeom prst="rect">
            <a:avLst/>
          </a:prstGeom>
          <a:noFill/>
        </p:spPr>
        <p:txBody>
          <a:bodyPr vert="horz" lIns="0" tIns="45720" rIns="91440" bIns="0" rtlCol="0" anchor="b">
            <a:noAutofit/>
          </a:bodyPr>
          <a:lstStyle>
            <a:lvl1pPr>
              <a:defRPr lang="en-US" sz="3300" b="1">
                <a:solidFill>
                  <a:schemeClr val="tx2"/>
                </a:solidFill>
                <a:latin typeface="Arial" panose="020B0604020202020204" pitchFamily="34" charset="0"/>
                <a:cs typeface="Arial" panose="020B0604020202020204" pitchFamily="34" charset="0"/>
              </a:defRPr>
            </a:lvl1pPr>
          </a:lstStyle>
          <a:p>
            <a:pPr marL="0" lvl="0"/>
            <a:r>
              <a:rPr lang="en-US" noProof="0"/>
              <a:t>Agenda</a:t>
            </a:r>
          </a:p>
        </p:txBody>
      </p:sp>
      <p:pic>
        <p:nvPicPr>
          <p:cNvPr id="2" name="Picture 1" descr="A black and blue text&#10;&#10;Description automatically generated">
            <a:extLst>
              <a:ext uri="{FF2B5EF4-FFF2-40B4-BE49-F238E27FC236}">
                <a16:creationId xmlns:a16="http://schemas.microsoft.com/office/drawing/2014/main" id="{C9E0E547-6CC1-8325-A070-EED8B47F8D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74468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chemeClr val="bg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C95756B-5713-5145-A7AD-D2D0BB10D2CC}"/>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7" name="Slide Number Placeholder 5">
            <a:extLst>
              <a:ext uri="{FF2B5EF4-FFF2-40B4-BE49-F238E27FC236}">
                <a16:creationId xmlns:a16="http://schemas.microsoft.com/office/drawing/2014/main" id="{6352800F-BE38-EA02-8BE2-8B128400F50E}"/>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dirty="0"/>
              <a:t>Title</a:t>
            </a:r>
          </a:p>
        </p:txBody>
      </p:sp>
      <p:sp>
        <p:nvSpPr>
          <p:cNvPr id="5" name="Text Placeholder 4">
            <a:extLst>
              <a:ext uri="{FF2B5EF4-FFF2-40B4-BE49-F238E27FC236}">
                <a16:creationId xmlns:a16="http://schemas.microsoft.com/office/drawing/2014/main" id="{F9284165-B6C4-4568-AD58-98C352893B88}"/>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hape 62" title="Decorative">
            <a:extLst>
              <a:ext uri="{FF2B5EF4-FFF2-40B4-BE49-F238E27FC236}">
                <a16:creationId xmlns:a16="http://schemas.microsoft.com/office/drawing/2014/main" id="{437F03FE-6D36-4C1E-8049-43D96E93102D}"/>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7" name="TextBox 16">
            <a:extLst>
              <a:ext uri="{FF2B5EF4-FFF2-40B4-BE49-F238E27FC236}">
                <a16:creationId xmlns:a16="http://schemas.microsoft.com/office/drawing/2014/main" id="{66855F65-7660-2340-C852-E1BB3B6A6502}"/>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1D7F2454-5E50-8117-A878-3945DC0EBF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775902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4AC6BBC-6F96-A1A4-EE33-1CBF08F07D4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5" name="Slide Number Placeholder 5">
            <a:extLst>
              <a:ext uri="{FF2B5EF4-FFF2-40B4-BE49-F238E27FC236}">
                <a16:creationId xmlns:a16="http://schemas.microsoft.com/office/drawing/2014/main" id="{4F1145E9-18D0-1CFE-DBDB-2B1EC82909DD}"/>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dirty="0"/>
              <a:t>Title</a:t>
            </a:r>
          </a:p>
        </p:txBody>
      </p:sp>
      <p:sp>
        <p:nvSpPr>
          <p:cNvPr id="6" name="Shape 62" title="Decorative">
            <a:extLst>
              <a:ext uri="{FF2B5EF4-FFF2-40B4-BE49-F238E27FC236}">
                <a16:creationId xmlns:a16="http://schemas.microsoft.com/office/drawing/2014/main" id="{42D49F60-919D-417B-8A30-4045D481B525}"/>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8" name="Text Placeholder 4">
            <a:extLst>
              <a:ext uri="{FF2B5EF4-FFF2-40B4-BE49-F238E27FC236}">
                <a16:creationId xmlns:a16="http://schemas.microsoft.com/office/drawing/2014/main" id="{457CB2F8-BF0B-4F54-8A1F-0DFBCA49AC48}"/>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Box 9">
            <a:extLst>
              <a:ext uri="{FF2B5EF4-FFF2-40B4-BE49-F238E27FC236}">
                <a16:creationId xmlns:a16="http://schemas.microsoft.com/office/drawing/2014/main" id="{D7AC6921-3CF3-3869-F7F7-A8E53E0DD10B}"/>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9791B3C2-1AF4-D89D-6DAE-9DDA3F3DF7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820091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4F9972F-8AC8-D691-FFF9-EEE7FF124413}"/>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5" name="Slide Number Placeholder 5">
            <a:extLst>
              <a:ext uri="{FF2B5EF4-FFF2-40B4-BE49-F238E27FC236}">
                <a16:creationId xmlns:a16="http://schemas.microsoft.com/office/drawing/2014/main" id="{A295FD59-597D-B30E-FE4C-C1BF159DCE84}"/>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a:t>Title</a:t>
            </a:r>
          </a:p>
        </p:txBody>
      </p:sp>
      <p:sp>
        <p:nvSpPr>
          <p:cNvPr id="9" name="Text Placeholder 4">
            <a:extLst>
              <a:ext uri="{FF2B5EF4-FFF2-40B4-BE49-F238E27FC236}">
                <a16:creationId xmlns:a16="http://schemas.microsoft.com/office/drawing/2014/main" id="{0EE96CEE-8014-463F-AE85-FAD0D17A6C3A}"/>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Box 9">
            <a:extLst>
              <a:ext uri="{FF2B5EF4-FFF2-40B4-BE49-F238E27FC236}">
                <a16:creationId xmlns:a16="http://schemas.microsoft.com/office/drawing/2014/main" id="{B4C3A3D0-6A73-1CDE-CC29-987D6788A7B3}"/>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D8BEDC8E-2AD6-21A8-8AF3-3E152B74F2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934719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717C22-77EB-8106-91F6-E6C5105BF9F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012877AD-AE9A-E2A3-1167-323C95906C9D}"/>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dirty="0"/>
              <a:t>Title</a:t>
            </a:r>
          </a:p>
        </p:txBody>
      </p:sp>
      <p:sp>
        <p:nvSpPr>
          <p:cNvPr id="9" name="Text Placeholder 4">
            <a:extLst>
              <a:ext uri="{FF2B5EF4-FFF2-40B4-BE49-F238E27FC236}">
                <a16:creationId xmlns:a16="http://schemas.microsoft.com/office/drawing/2014/main" id="{CF4564A3-5F35-47CA-80F1-985DE9C4DBDF}"/>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hape 62" title="Decorative">
            <a:extLst>
              <a:ext uri="{FF2B5EF4-FFF2-40B4-BE49-F238E27FC236}">
                <a16:creationId xmlns:a16="http://schemas.microsoft.com/office/drawing/2014/main" id="{971B3428-3003-417F-8DC1-E9C2076F10A1}"/>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1" name="TextBox 10">
            <a:extLst>
              <a:ext uri="{FF2B5EF4-FFF2-40B4-BE49-F238E27FC236}">
                <a16:creationId xmlns:a16="http://schemas.microsoft.com/office/drawing/2014/main" id="{8070F0AE-45A1-ED32-5A17-5113BACFBB20}"/>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6C456389-6C2F-6DF2-2B63-3ECA770BA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008315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3"/>
            <a:ext cx="6096001" cy="4497859"/>
          </a:xfrm>
          <a:prstGeom prst="rect">
            <a:avLst/>
          </a:prstGeom>
          <a:solidFill>
            <a:schemeClr val="accent1"/>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6001" y="2360143"/>
            <a:ext cx="6096001" cy="4497859"/>
          </a:xfrm>
          <a:prstGeom prst="rect">
            <a:avLst/>
          </a:prstGeom>
          <a:solidFill>
            <a:schemeClr val="accent1">
              <a:lumMod val="60000"/>
              <a:lumOff val="40000"/>
            </a:schemeClr>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9" y="2962018"/>
            <a:ext cx="4340785" cy="382749"/>
          </a:xfrm>
          <a:prstGeom prst="rect">
            <a:avLst/>
          </a:prstGeom>
        </p:spPr>
        <p:txBody>
          <a:bodyPr lIns="0" anchor="b">
            <a:normAutofit/>
          </a:bodyPr>
          <a:lstStyle>
            <a:lvl1pPr marL="0" indent="0">
              <a:buNone/>
              <a:defRPr sz="1200" b="1">
                <a:solidFill>
                  <a:schemeClr val="bg1"/>
                </a:solidFill>
                <a:latin typeface="Arial" panose="020B0604020202020204" pitchFamily="34" charset="0"/>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6" y="2962018"/>
            <a:ext cx="4342629" cy="382749"/>
          </a:xfrm>
          <a:prstGeom prst="rect">
            <a:avLst/>
          </a:prstGeom>
        </p:spPr>
        <p:txBody>
          <a:bodyPr vert="horz" lIns="0" tIns="45720" rIns="91440" bIns="45720" rtlCol="0" anchor="b">
            <a:normAutofit/>
          </a:bodyPr>
          <a:lstStyle>
            <a:lvl1pPr marL="0" indent="0">
              <a:buNone/>
              <a:defRPr lang="en-US" sz="1200" b="1" dirty="0">
                <a:solidFill>
                  <a:schemeClr val="bg1"/>
                </a:solidFill>
                <a:latin typeface="Arial" panose="020B0604020202020204" pitchFamily="34" charset="0"/>
                <a:cs typeface="Arial" panose="020B0604020202020204" pitchFamily="34" charset="0"/>
              </a:defRPr>
            </a:lvl1pPr>
          </a:lstStyle>
          <a:p>
            <a:pPr marL="171450" lvl="0" indent="-171450"/>
            <a:r>
              <a:rPr lang="en-US"/>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9" y="3366303"/>
            <a:ext cx="4340785"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6" y="3366303"/>
            <a:ext cx="4342629"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1" cy="822240"/>
          </a:xfrm>
          <a:prstGeom prst="rect">
            <a:avLst/>
          </a:prstGeom>
        </p:spPr>
        <p:txBody>
          <a:bodyPr lIns="0" anchor="t">
            <a:normAutofit/>
          </a:bodyPr>
          <a:lstStyle>
            <a:lvl1pPr algn="ctr">
              <a:defRPr sz="300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4"/>
            <a:ext cx="0" cy="2188805"/>
          </a:xfrm>
          <a:prstGeom prst="line">
            <a:avLst/>
          </a:prstGeom>
          <a:ln w="76200">
            <a:solidFill>
              <a:schemeClr val="accent1">
                <a:lumMod val="40000"/>
                <a:lumOff val="6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Tree>
    <p:extLst>
      <p:ext uri="{BB962C8B-B14F-4D97-AF65-F5344CB8AC3E}">
        <p14:creationId xmlns:p14="http://schemas.microsoft.com/office/powerpoint/2010/main" val="3721773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3"/>
            <a:ext cx="6096001" cy="4497859"/>
          </a:xfrm>
          <a:prstGeom prst="rect">
            <a:avLst/>
          </a:prstGeom>
          <a:solidFill>
            <a:schemeClr val="accent2"/>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6001" y="2360143"/>
            <a:ext cx="6096001" cy="4497859"/>
          </a:xfrm>
          <a:prstGeom prst="rect">
            <a:avLst/>
          </a:prstGeom>
          <a:solidFill>
            <a:schemeClr val="accent4"/>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9" y="2962018"/>
            <a:ext cx="4340785" cy="382749"/>
          </a:xfrm>
          <a:prstGeom prst="rect">
            <a:avLst/>
          </a:prstGeom>
        </p:spPr>
        <p:txBody>
          <a:bodyPr lIns="0" anchor="b">
            <a:normAutofit/>
          </a:bodyPr>
          <a:lstStyle>
            <a:lvl1pPr marL="0" indent="0">
              <a:buNone/>
              <a:defRPr sz="1200" b="1">
                <a:solidFill>
                  <a:schemeClr val="bg1"/>
                </a:solidFill>
                <a:latin typeface="Arial" panose="020B0604020202020204" pitchFamily="34" charset="0"/>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6" y="2962018"/>
            <a:ext cx="4342629" cy="382749"/>
          </a:xfrm>
          <a:prstGeom prst="rect">
            <a:avLst/>
          </a:prstGeom>
        </p:spPr>
        <p:txBody>
          <a:bodyPr vert="horz" lIns="0" tIns="45720" rIns="91440" bIns="45720" rtlCol="0" anchor="b">
            <a:normAutofit/>
          </a:bodyPr>
          <a:lstStyle>
            <a:lvl1pPr marL="0" indent="0">
              <a:buNone/>
              <a:defRPr lang="en-US" sz="1200" b="1" dirty="0">
                <a:solidFill>
                  <a:schemeClr val="bg1"/>
                </a:solidFill>
                <a:latin typeface="Arial" panose="020B0604020202020204" pitchFamily="34" charset="0"/>
                <a:cs typeface="Arial" panose="020B0604020202020204" pitchFamily="34" charset="0"/>
              </a:defRPr>
            </a:lvl1pPr>
          </a:lstStyle>
          <a:p>
            <a:pPr marL="171450" lvl="0" indent="-17145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9" y="3366303"/>
            <a:ext cx="4340785"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6" y="3366303"/>
            <a:ext cx="4342629"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1" cy="822240"/>
          </a:xfrm>
          <a:prstGeom prst="rect">
            <a:avLst/>
          </a:prstGeom>
        </p:spPr>
        <p:txBody>
          <a:bodyPr lIns="0" anchor="t">
            <a:normAutofit/>
          </a:bodyPr>
          <a:lstStyle>
            <a:lvl1pPr algn="ctr">
              <a:defRPr sz="300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4"/>
            <a:ext cx="0" cy="2188805"/>
          </a:xfrm>
          <a:prstGeom prst="line">
            <a:avLst/>
          </a:prstGeom>
          <a:ln w="76200">
            <a:solidFill>
              <a:schemeClr val="accent4"/>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Tree>
    <p:extLst>
      <p:ext uri="{BB962C8B-B14F-4D97-AF65-F5344CB8AC3E}">
        <p14:creationId xmlns:p14="http://schemas.microsoft.com/office/powerpoint/2010/main" val="3701646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78305E6-2AC1-E393-9152-F6DFA61495F7}"/>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8B357BAE-E115-8B48-1A3C-62FAE2DA40DC}"/>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3" cy="5185458"/>
          </a:xfrm>
          <a:prstGeom prst="rect">
            <a:avLst/>
          </a:prstGeom>
        </p:spPr>
        <p:txBody>
          <a:bodyPr/>
          <a:lstStyle/>
          <a:p>
            <a:r>
              <a:rPr lang="en-US"/>
              <a:t>Click icon to add picture</a:t>
            </a:r>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prstGeom prst="rect">
            <a:avLst/>
          </a:prstGeom>
          <a:solidFill>
            <a:schemeClr val="accent1"/>
          </a:solidFill>
        </p:spPr>
        <p:txBody>
          <a:bodyPr lIns="252000" tIns="144000" rIns="144000">
            <a:noAutofit/>
          </a:bodyPr>
          <a:lstStyle>
            <a:lvl1pPr marL="0" indent="0">
              <a:lnSpc>
                <a:spcPct val="100000"/>
              </a:lnSpc>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4" y="1659772"/>
            <a:ext cx="2558005" cy="1325563"/>
          </a:xfrm>
          <a:prstGeom prst="rect">
            <a:avLst/>
          </a:prstGeom>
        </p:spPr>
        <p:txBody>
          <a:bodyPr anchor="t"/>
          <a:lstStyle>
            <a:lvl1pPr algn="l">
              <a:defRPr>
                <a:latin typeface="Arial" panose="020B0604020202020204" pitchFamily="34" charset="0"/>
                <a:cs typeface="Arial" panose="020B0604020202020204" pitchFamily="34" charset="0"/>
              </a:defRPr>
            </a:lvl1pPr>
          </a:lstStyle>
          <a:p>
            <a:r>
              <a:rPr lang="en-US"/>
              <a:t>Click to </a:t>
            </a:r>
            <a:br>
              <a:rPr lang="en-US"/>
            </a:br>
            <a:r>
              <a:rPr lang="en-US"/>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7" y="1915221"/>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0" name="TextBox 9">
            <a:extLst>
              <a:ext uri="{FF2B5EF4-FFF2-40B4-BE49-F238E27FC236}">
                <a16:creationId xmlns:a16="http://schemas.microsoft.com/office/drawing/2014/main" id="{85950980-21F2-E916-C44C-BDED7E553C8E}"/>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A3D4170E-0FAF-E613-C641-A07B6EC4BD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238138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5962544-4FAF-BE2D-017A-F8FC155C759B}"/>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4F86E803-9DF5-445B-5C5C-8DDBE8AD2BB4}"/>
              </a:ext>
            </a:extLst>
          </p:cNvPr>
          <p:cNvSpPr>
            <a:spLocks noGrp="1"/>
          </p:cNvSpPr>
          <p:nvPr>
            <p:ph type="sldNum" sz="quarter" idx="13"/>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a:extLst>
              <a:ext uri="{FF2B5EF4-FFF2-40B4-BE49-F238E27FC236}">
                <a16:creationId xmlns:a16="http://schemas.microsoft.com/office/drawing/2014/main" id="{9DF8596F-E730-47C4-86C3-F4A9B3F78268}"/>
              </a:ext>
            </a:extLst>
          </p:cNvPr>
          <p:cNvSpPr/>
          <p:nvPr userDrawn="1"/>
        </p:nvSpPr>
        <p:spPr>
          <a:xfrm>
            <a:off x="1" y="0"/>
            <a:ext cx="4745620" cy="3428990"/>
          </a:xfrm>
          <a:prstGeom prst="rect">
            <a:avLst/>
          </a:prstGeom>
          <a:solidFill>
            <a:schemeClr val="accent2"/>
          </a:solidFill>
        </p:spPr>
        <p:txBody>
          <a:bodyPr vert="horz" lIns="189000" tIns="108000" rIns="108000" bIns="34290" rtlCol="0">
            <a:noAutofit/>
          </a:bodyPr>
          <a:lstStyle/>
          <a:p>
            <a:pPr lvl="0" indent="0">
              <a:lnSpc>
                <a:spcPct val="100000"/>
              </a:lnSpc>
              <a:spcBef>
                <a:spcPts val="750"/>
              </a:spcBef>
              <a:buFont typeface="Arial" panose="020B0604020202020204" pitchFamily="34" charset="0"/>
              <a:buNone/>
            </a:pPr>
            <a:endParaRPr lang="en-US" sz="1050" b="0" i="0">
              <a:solidFill>
                <a:schemeClr val="tx2"/>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768572"/>
            <a:ext cx="3085619" cy="1325563"/>
          </a:xfrm>
          <a:prstGeom prst="rect">
            <a:avLst/>
          </a:prstGeom>
        </p:spPr>
        <p:txBody>
          <a:bodyPr lIns="0" anchor="t"/>
          <a:lstStyle>
            <a:lvl1pPr algn="l">
              <a:defRPr>
                <a:solidFill>
                  <a:schemeClr val="bg1"/>
                </a:solidFill>
                <a:latin typeface="Arial" panose="020B0604020202020204" pitchFamily="34" charset="0"/>
                <a:cs typeface="Arial" panose="020B0604020202020204" pitchFamily="34" charset="0"/>
              </a:defRPr>
            </a:lvl1pPr>
          </a:lstStyle>
          <a:p>
            <a:r>
              <a:rPr lang="en-US" dirty="0"/>
              <a:t>Click to </a:t>
            </a:r>
            <a:br>
              <a:rPr lang="en-US" dirty="0"/>
            </a:br>
            <a:r>
              <a:rPr lang="en-US" dirty="0"/>
              <a:t>Add Title</a:t>
            </a:r>
          </a:p>
        </p:txBody>
      </p:sp>
      <p:sp>
        <p:nvSpPr>
          <p:cNvPr id="14" name="Text Placeholder 11">
            <a:extLst>
              <a:ext uri="{FF2B5EF4-FFF2-40B4-BE49-F238E27FC236}">
                <a16:creationId xmlns:a16="http://schemas.microsoft.com/office/drawing/2014/main" id="{3712A070-9377-456D-B980-535F44E42229}"/>
              </a:ext>
            </a:extLst>
          </p:cNvPr>
          <p:cNvSpPr>
            <a:spLocks noGrp="1"/>
          </p:cNvSpPr>
          <p:nvPr>
            <p:ph type="body" sz="quarter" idx="11"/>
          </p:nvPr>
        </p:nvSpPr>
        <p:spPr>
          <a:xfrm>
            <a:off x="5020273" y="2569582"/>
            <a:ext cx="6836767" cy="3483263"/>
          </a:xfrm>
          <a:prstGeom prst="rect">
            <a:avLst/>
          </a:prstGeom>
        </p:spPr>
        <p:txBody>
          <a:bodyPr lIns="0">
            <a:normAutofit/>
          </a:bodyPr>
          <a:lstStyle>
            <a:lvl1pPr marL="0" indent="0">
              <a:lnSpc>
                <a:spcPct val="100000"/>
              </a:lnSpc>
              <a:buNone/>
              <a:defRPr sz="1050" spc="0">
                <a:solidFill>
                  <a:schemeClr val="tx2"/>
                </a:solidFill>
                <a:latin typeface="Arial" panose="020B0604020202020204" pitchFamily="34" charset="0"/>
                <a:cs typeface="Arial" panose="020B0604020202020204" pitchFamily="34" charset="0"/>
              </a:defRPr>
            </a:lvl1pPr>
            <a:lvl2pPr marL="342900" indent="0">
              <a:lnSpc>
                <a:spcPct val="100000"/>
              </a:lnSpc>
              <a:buNone/>
              <a:defRPr sz="825" spc="0">
                <a:solidFill>
                  <a:schemeClr val="tx2"/>
                </a:solidFill>
              </a:defRPr>
            </a:lvl2pPr>
            <a:lvl3pPr marL="685800" indent="0">
              <a:lnSpc>
                <a:spcPct val="100000"/>
              </a:lnSpc>
              <a:buNone/>
              <a:defRPr sz="788" spc="0">
                <a:solidFill>
                  <a:schemeClr val="tx2"/>
                </a:solidFill>
              </a:defRPr>
            </a:lvl3pPr>
            <a:lvl4pPr marL="1028700" indent="0">
              <a:lnSpc>
                <a:spcPct val="100000"/>
              </a:lnSpc>
              <a:buNone/>
              <a:defRPr sz="750" spc="0">
                <a:solidFill>
                  <a:schemeClr val="tx2"/>
                </a:solidFill>
              </a:defRPr>
            </a:lvl4pPr>
            <a:lvl5pPr marL="1371600" indent="0">
              <a:lnSpc>
                <a:spcPct val="100000"/>
              </a:lnSpc>
              <a:buNone/>
              <a:defRPr sz="750" spc="0">
                <a:solidFill>
                  <a:schemeClr val="tx2"/>
                </a:solidFill>
              </a:defRPr>
            </a:lvl5pPr>
          </a:lstStyle>
          <a:p>
            <a:pPr lvl="0"/>
            <a:r>
              <a:rPr lang="en-US" noProof="0"/>
              <a:t>Click to edit Master text styles</a:t>
            </a:r>
          </a:p>
        </p:txBody>
      </p:sp>
      <p:sp>
        <p:nvSpPr>
          <p:cNvPr id="15" name="Text Placeholder 11">
            <a:extLst>
              <a:ext uri="{FF2B5EF4-FFF2-40B4-BE49-F238E27FC236}">
                <a16:creationId xmlns:a16="http://schemas.microsoft.com/office/drawing/2014/main" id="{DF4297AE-DAFD-49B8-9781-A02838D1CC5F}"/>
              </a:ext>
            </a:extLst>
          </p:cNvPr>
          <p:cNvSpPr>
            <a:spLocks noGrp="1"/>
          </p:cNvSpPr>
          <p:nvPr>
            <p:ph type="body" sz="quarter" idx="12" hasCustomPrompt="1"/>
          </p:nvPr>
        </p:nvSpPr>
        <p:spPr>
          <a:xfrm>
            <a:off x="5020273" y="2182019"/>
            <a:ext cx="6836767" cy="321901"/>
          </a:xfrm>
          <a:prstGeom prst="rect">
            <a:avLst/>
          </a:prstGeom>
        </p:spPr>
        <p:txBody>
          <a:bodyPr lIns="0" anchor="t">
            <a:normAutofit/>
          </a:bodyPr>
          <a:lstStyle>
            <a:lvl1pPr marL="0" indent="0">
              <a:buNone/>
              <a:defRPr sz="1050" spc="225">
                <a:solidFill>
                  <a:schemeClr val="tx2"/>
                </a:solidFill>
                <a:latin typeface="Arial" panose="020B0604020202020204" pitchFamily="34" charset="0"/>
                <a:cs typeface="Arial" panose="020B0604020202020204" pitchFamily="34" charset="0"/>
              </a:defRPr>
            </a:lvl1pPr>
            <a:lvl2pPr>
              <a:defRPr sz="825">
                <a:solidFill>
                  <a:schemeClr val="tx2"/>
                </a:solidFill>
              </a:defRPr>
            </a:lvl2pPr>
            <a:lvl3pPr>
              <a:defRPr sz="788">
                <a:solidFill>
                  <a:schemeClr val="tx2"/>
                </a:solidFill>
              </a:defRPr>
            </a:lvl3pPr>
            <a:lvl4pPr>
              <a:defRPr sz="750">
                <a:solidFill>
                  <a:schemeClr val="tx2"/>
                </a:solidFill>
              </a:defRPr>
            </a:lvl4pPr>
            <a:lvl5pPr>
              <a:defRPr sz="750">
                <a:solidFill>
                  <a:schemeClr val="tx2"/>
                </a:solidFill>
              </a:defRPr>
            </a:lvl5pPr>
          </a:lstStyle>
          <a:p>
            <a:pPr lvl="0"/>
            <a:r>
              <a:rPr lang="en-US" noProof="0" dirty="0"/>
              <a:t>SUBTITLE HERE</a:t>
            </a:r>
          </a:p>
        </p:txBody>
      </p:sp>
      <p:sp>
        <p:nvSpPr>
          <p:cNvPr id="10" name="TextBox 9">
            <a:extLst>
              <a:ext uri="{FF2B5EF4-FFF2-40B4-BE49-F238E27FC236}">
                <a16:creationId xmlns:a16="http://schemas.microsoft.com/office/drawing/2014/main" id="{B71AAE8E-E45A-F4A5-AD83-8859B39930F1}"/>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F4DD6A63-50A1-4AF2-D8F6-E783DBCA23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48841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39C0A82-6632-04B0-BD32-D2E3F883A958}"/>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9" name="Slide Number Placeholder 5">
            <a:extLst>
              <a:ext uri="{FF2B5EF4-FFF2-40B4-BE49-F238E27FC236}">
                <a16:creationId xmlns:a16="http://schemas.microsoft.com/office/drawing/2014/main" id="{166137A3-49CB-2C91-B938-A9970084F590}"/>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5" name="Rectangle 4" title="Decorative"/>
          <p:cNvSpPr/>
          <p:nvPr userDrawn="1"/>
        </p:nvSpPr>
        <p:spPr>
          <a:xfrm>
            <a:off x="0" y="4735872"/>
            <a:ext cx="12192000" cy="1500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prstGeom prst="rect">
            <a:avLst/>
          </a:prstGeom>
          <a:noFill/>
        </p:spPr>
        <p:txBody>
          <a:bodyPr lIns="0"/>
          <a:lstStyle>
            <a:lvl1pPr>
              <a:defRPr>
                <a:solidFill>
                  <a:schemeClr val="bg1"/>
                </a:solidFill>
              </a:defRPr>
            </a:lvl1pPr>
          </a:lstStyle>
          <a:p>
            <a:r>
              <a:rPr lang="en-US" dirty="0"/>
              <a:t>Click to edit Master title style</a:t>
            </a:r>
          </a:p>
        </p:txBody>
      </p:sp>
      <p:sp>
        <p:nvSpPr>
          <p:cNvPr id="2" name="TextBox 1">
            <a:extLst>
              <a:ext uri="{FF2B5EF4-FFF2-40B4-BE49-F238E27FC236}">
                <a16:creationId xmlns:a16="http://schemas.microsoft.com/office/drawing/2014/main" id="{6331EAB4-5EE7-2395-2BD6-A856AC75792D}"/>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8459636B-74BC-D848-FA10-279D6D3773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69043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05B421C-4900-86D8-422A-40AC8665BCE5}"/>
              </a:ext>
            </a:extLst>
          </p:cNvPr>
          <p:cNvSpPr>
            <a:spLocks noGrp="1"/>
          </p:cNvSpPr>
          <p:nvPr>
            <p:ph idx="1"/>
          </p:nvPr>
        </p:nvSpPr>
        <p:spPr>
          <a:xfrm>
            <a:off x="538961" y="1579419"/>
            <a:ext cx="11135783" cy="4302506"/>
          </a:xfrm>
        </p:spPr>
        <p:txBody>
          <a:bodyPr lIns="0" tIns="0" rIns="0" bIns="0">
            <a:noAutofit/>
          </a:bodyPr>
          <a:lstStyle>
            <a:lvl1pPr>
              <a:defRPr sz="1800">
                <a:solidFill>
                  <a:schemeClr val="tx1">
                    <a:lumMod val="50000"/>
                    <a:lumOff val="50000"/>
                  </a:schemeClr>
                </a:solidFill>
                <a:latin typeface="+mn-lt"/>
                <a:cs typeface="Arial" panose="020B0604020202020204" pitchFamily="34" charset="0"/>
              </a:defRPr>
            </a:lvl1pPr>
            <a:lvl2pPr>
              <a:defRPr sz="1500">
                <a:solidFill>
                  <a:schemeClr val="tx1">
                    <a:lumMod val="50000"/>
                    <a:lumOff val="50000"/>
                  </a:schemeClr>
                </a:solidFill>
                <a:latin typeface="+mn-lt"/>
                <a:cs typeface="Arial" panose="020B0604020202020204" pitchFamily="34" charset="0"/>
              </a:defRPr>
            </a:lvl2pPr>
            <a:lvl3pPr>
              <a:defRPr sz="1350">
                <a:solidFill>
                  <a:schemeClr val="tx1">
                    <a:lumMod val="50000"/>
                    <a:lumOff val="50000"/>
                  </a:schemeClr>
                </a:solidFill>
                <a:latin typeface="+mn-lt"/>
                <a:cs typeface="Arial" panose="020B0604020202020204" pitchFamily="34" charset="0"/>
              </a:defRPr>
            </a:lvl3pPr>
            <a:lvl4pPr>
              <a:defRPr sz="1200">
                <a:solidFill>
                  <a:schemeClr val="tx1">
                    <a:lumMod val="50000"/>
                    <a:lumOff val="50000"/>
                  </a:schemeClr>
                </a:solidFill>
                <a:latin typeface="+mn-lt"/>
                <a:cs typeface="Arial" panose="020B0604020202020204" pitchFamily="34" charset="0"/>
              </a:defRPr>
            </a:lvl4pPr>
            <a:lvl5pPr>
              <a:defRPr sz="1200">
                <a:solidFill>
                  <a:schemeClr val="tx1">
                    <a:lumMod val="50000"/>
                    <a:lumOff val="50000"/>
                  </a:schemeClr>
                </a:solidFill>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Oval 6">
            <a:extLst>
              <a:ext uri="{FF2B5EF4-FFF2-40B4-BE49-F238E27FC236}">
                <a16:creationId xmlns:a16="http://schemas.microsoft.com/office/drawing/2014/main" id="{218F4068-BA7B-B92D-F9AA-F01AE6B6C348}"/>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8" name="Slide Number Placeholder 5">
            <a:extLst>
              <a:ext uri="{FF2B5EF4-FFF2-40B4-BE49-F238E27FC236}">
                <a16:creationId xmlns:a16="http://schemas.microsoft.com/office/drawing/2014/main" id="{3A288F30-7474-ABFF-322E-077F4B5CFD57}"/>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9" name="Title 1">
            <a:extLst>
              <a:ext uri="{FF2B5EF4-FFF2-40B4-BE49-F238E27FC236}">
                <a16:creationId xmlns:a16="http://schemas.microsoft.com/office/drawing/2014/main" id="{29FEA5B8-7823-8586-5706-9DB5ABB879A2}"/>
              </a:ext>
            </a:extLst>
          </p:cNvPr>
          <p:cNvSpPr>
            <a:spLocks noGrp="1"/>
          </p:cNvSpPr>
          <p:nvPr>
            <p:ph type="title"/>
          </p:nvPr>
        </p:nvSpPr>
        <p:spPr>
          <a:xfrm>
            <a:off x="515938" y="499595"/>
            <a:ext cx="11135783" cy="798557"/>
          </a:xfrm>
        </p:spPr>
        <p:txBody>
          <a:bodyPr lIns="0" tIns="0" rIns="0" bIns="0">
            <a:noAutofit/>
          </a:bodyPr>
          <a:lstStyle>
            <a:lvl1pPr>
              <a:defRPr sz="2400" b="1" cap="all" baseline="0">
                <a:solidFill>
                  <a:schemeClr val="accent1"/>
                </a:solidFill>
                <a:latin typeface="+mn-lt"/>
                <a:cs typeface="Arial" panose="020B0604020202020204" pitchFamily="34" charset="0"/>
              </a:defRPr>
            </a:lvl1pPr>
          </a:lstStyle>
          <a:p>
            <a:r>
              <a:rPr lang="en-US" dirty="0"/>
              <a:t>Click to edit Master title style</a:t>
            </a:r>
            <a:endParaRPr lang="en-IN" dirty="0"/>
          </a:p>
        </p:txBody>
      </p:sp>
      <p:sp>
        <p:nvSpPr>
          <p:cNvPr id="12" name="TextBox 11">
            <a:extLst>
              <a:ext uri="{FF2B5EF4-FFF2-40B4-BE49-F238E27FC236}">
                <a16:creationId xmlns:a16="http://schemas.microsoft.com/office/drawing/2014/main" id="{502930C4-62D2-E430-EF43-ADBCEFCD43A4}"/>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Whitetree Group Limited – All Rights Reserved</a:t>
            </a:r>
          </a:p>
        </p:txBody>
      </p:sp>
      <p:pic>
        <p:nvPicPr>
          <p:cNvPr id="3" name="Picture 2" descr="A black and blue text&#10;&#10;Description automatically generated">
            <a:extLst>
              <a:ext uri="{FF2B5EF4-FFF2-40B4-BE49-F238E27FC236}">
                <a16:creationId xmlns:a16="http://schemas.microsoft.com/office/drawing/2014/main" id="{46B592FE-A1F4-2FFF-9EB0-E8BA400DC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143093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18D9F0A-4261-7895-AC80-46A65BCD7380}"/>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9" name="Slide Number Placeholder 5">
            <a:extLst>
              <a:ext uri="{FF2B5EF4-FFF2-40B4-BE49-F238E27FC236}">
                <a16:creationId xmlns:a16="http://schemas.microsoft.com/office/drawing/2014/main" id="{29BE3A4C-6047-0BF0-FC26-9F51F732DF11}"/>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5" name="Rectangle 4" title="Decorative"/>
          <p:cNvSpPr/>
          <p:nvPr userDrawn="1"/>
        </p:nvSpPr>
        <p:spPr>
          <a:xfrm>
            <a:off x="0" y="4735872"/>
            <a:ext cx="12192000" cy="1500431"/>
          </a:xfrm>
          <a:prstGeom prst="rect">
            <a:avLst/>
          </a:prstGeom>
          <a:solidFill>
            <a:schemeClr val="accent2"/>
          </a:solidFill>
        </p:spPr>
        <p:txBody>
          <a:bodyPr vert="horz" lIns="189000" tIns="108000" rIns="108000" bIns="34290" rtlCol="0">
            <a:noAutofit/>
          </a:bodyPr>
          <a:lstStyle/>
          <a:p>
            <a:pPr lvl="0" indent="0">
              <a:lnSpc>
                <a:spcPct val="100000"/>
              </a:lnSpc>
              <a:spcBef>
                <a:spcPts val="750"/>
              </a:spcBef>
              <a:buFont typeface="Arial" panose="020B0604020202020204" pitchFamily="34" charset="0"/>
              <a:buNone/>
            </a:pPr>
            <a:endParaRPr lang="en-US" sz="1050" b="0" i="0">
              <a:solidFill>
                <a:schemeClr val="tx2"/>
              </a:solidFill>
              <a:latin typeface="Arial" panose="020B0604020202020204" pitchFamily="34" charset="0"/>
              <a:cs typeface="Arial" panose="020B0604020202020204" pitchFamily="34" charset="0"/>
            </a:endParaRPr>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prstGeom prst="rect">
            <a:avLst/>
          </a:prstGeom>
          <a:noFill/>
        </p:spPr>
        <p:txBody>
          <a:bodyPr lIns="0"/>
          <a:lstStyle>
            <a:lvl1pPr>
              <a:defRPr>
                <a:solidFill>
                  <a:schemeClr val="bg1"/>
                </a:solidFill>
              </a:defRPr>
            </a:lvl1pPr>
          </a:lstStyle>
          <a:p>
            <a:r>
              <a:rPr lang="en-US" dirty="0"/>
              <a:t>Click to edit Master title style</a:t>
            </a:r>
          </a:p>
        </p:txBody>
      </p:sp>
      <p:sp>
        <p:nvSpPr>
          <p:cNvPr id="4" name="TextBox 3">
            <a:extLst>
              <a:ext uri="{FF2B5EF4-FFF2-40B4-BE49-F238E27FC236}">
                <a16:creationId xmlns:a16="http://schemas.microsoft.com/office/drawing/2014/main" id="{F549D806-7BD7-E63E-1DCF-D1C5E2259DB6}"/>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7B993104-BA9D-EAFC-9B81-E5D529A202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801223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62039070-33EA-6602-BDDA-DD9580E92BFA}"/>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1" name="Slide Number Placeholder 5">
            <a:extLst>
              <a:ext uri="{FF2B5EF4-FFF2-40B4-BE49-F238E27FC236}">
                <a16:creationId xmlns:a16="http://schemas.microsoft.com/office/drawing/2014/main" id="{5BFC30B6-8B14-2E5E-D84A-20376E90E6EC}"/>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sz="135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a:prstGeom prst="rect">
            <a:avLst/>
          </a:prstGeom>
        </p:spPr>
        <p:txBody>
          <a:bodyPr tIns="0" bIns="0" anchor="b">
            <a:noAutofit/>
          </a:bodyPr>
          <a:lstStyle>
            <a:lvl1pPr marL="0" indent="0" algn="r">
              <a:buNone/>
              <a:defRPr sz="22500">
                <a:solidFill>
                  <a:schemeClr val="accent2">
                    <a:lumMod val="75000"/>
                    <a:lumOff val="25000"/>
                    <a:alpha val="20000"/>
                  </a:schemeClr>
                </a:solidFill>
                <a:latin typeface="+mj-lt"/>
                <a:cs typeface="Arial" panose="020B0604020202020204" pitchFamily="34" charset="0"/>
              </a:defRPr>
            </a:lvl1pPr>
          </a:lstStyle>
          <a:p>
            <a:pPr lvl="0"/>
            <a:r>
              <a:rPr lang="en-US"/>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2"/>
            <a:ext cx="6536692" cy="1325563"/>
          </a:xfrm>
          <a:prstGeom prst="rect">
            <a:avLst/>
          </a:prstGeom>
        </p:spPr>
        <p:txBody>
          <a:bodyPr>
            <a:normAutofit/>
          </a:bodyPr>
          <a:lstStyle>
            <a:lvl1pPr>
              <a:defRPr sz="450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9" name="TextBox 8">
            <a:extLst>
              <a:ext uri="{FF2B5EF4-FFF2-40B4-BE49-F238E27FC236}">
                <a16:creationId xmlns:a16="http://schemas.microsoft.com/office/drawing/2014/main" id="{A911CBA0-4831-ECEF-221B-90BF478559D1}"/>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7" name="Picture 6" descr="A black and blue text&#10;&#10;Description automatically generated">
            <a:extLst>
              <a:ext uri="{FF2B5EF4-FFF2-40B4-BE49-F238E27FC236}">
                <a16:creationId xmlns:a16="http://schemas.microsoft.com/office/drawing/2014/main" id="{EF4BD59B-239E-2660-CF36-BCDA2D5014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000203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123A469-570C-29D4-8C5C-71C6F5C1C40D}"/>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1" name="Slide Number Placeholder 5">
            <a:extLst>
              <a:ext uri="{FF2B5EF4-FFF2-40B4-BE49-F238E27FC236}">
                <a16:creationId xmlns:a16="http://schemas.microsoft.com/office/drawing/2014/main" id="{AFFDC192-BEE3-0630-5777-43A2FD2C105E}"/>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sz="135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a:prstGeom prst="rect">
            <a:avLst/>
          </a:prstGeom>
        </p:spPr>
        <p:txBody>
          <a:bodyPr tIns="0" bIns="0" anchor="b">
            <a:noAutofit/>
          </a:bodyPr>
          <a:lstStyle>
            <a:lvl1pPr marL="0" indent="0" algn="r">
              <a:buNone/>
              <a:defRPr sz="22500">
                <a:solidFill>
                  <a:schemeClr val="accent1">
                    <a:lumMod val="60000"/>
                    <a:lumOff val="40000"/>
                    <a:alpha val="20000"/>
                  </a:schemeClr>
                </a:solidFill>
                <a:latin typeface="+mj-lt"/>
                <a:cs typeface="Arial" panose="020B0604020202020204" pitchFamily="34" charset="0"/>
              </a:defRPr>
            </a:lvl1pPr>
          </a:lstStyle>
          <a:p>
            <a:pPr lvl="0"/>
            <a:r>
              <a:rPr lang="en-US"/>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2"/>
            <a:ext cx="6536692" cy="1325563"/>
          </a:xfrm>
          <a:prstGeom prst="rect">
            <a:avLst/>
          </a:prstGeom>
        </p:spPr>
        <p:txBody>
          <a:bodyPr>
            <a:normAutofit/>
          </a:bodyPr>
          <a:lstStyle>
            <a:lvl1pPr>
              <a:defRPr sz="450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8" name="TextBox 7">
            <a:extLst>
              <a:ext uri="{FF2B5EF4-FFF2-40B4-BE49-F238E27FC236}">
                <a16:creationId xmlns:a16="http://schemas.microsoft.com/office/drawing/2014/main" id="{2F36AC8C-09AF-3B43-A2AB-ADCEBAFCBD94}"/>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7" name="Picture 6" descr="A black and blue text&#10;&#10;Description automatically generated">
            <a:extLst>
              <a:ext uri="{FF2B5EF4-FFF2-40B4-BE49-F238E27FC236}">
                <a16:creationId xmlns:a16="http://schemas.microsoft.com/office/drawing/2014/main" id="{2FD377C4-DC66-6E1A-A2CE-2CC809B68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847202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238A6AA-AFFF-1B98-3564-C256A19A334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1" name="Slide Number Placeholder 5">
            <a:extLst>
              <a:ext uri="{FF2B5EF4-FFF2-40B4-BE49-F238E27FC236}">
                <a16:creationId xmlns:a16="http://schemas.microsoft.com/office/drawing/2014/main" id="{FD44FE41-6C45-8E1A-AE4B-1011EBDB47D4}"/>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sz="135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a:prstGeom prst="rect">
            <a:avLst/>
          </a:prstGeom>
        </p:spPr>
        <p:txBody>
          <a:bodyPr tIns="0" bIns="0" anchor="b">
            <a:noAutofit/>
          </a:bodyPr>
          <a:lstStyle>
            <a:lvl1pPr marL="0" indent="0" algn="r">
              <a:buNone/>
              <a:defRPr sz="22500">
                <a:solidFill>
                  <a:schemeClr val="accent4">
                    <a:lumMod val="40000"/>
                    <a:lumOff val="60000"/>
                    <a:alpha val="20000"/>
                  </a:schemeClr>
                </a:solidFill>
                <a:latin typeface="+mj-lt"/>
                <a:cs typeface="Arial" panose="020B0604020202020204" pitchFamily="34" charset="0"/>
              </a:defRPr>
            </a:lvl1pPr>
          </a:lstStyle>
          <a:p>
            <a:pPr lvl="0"/>
            <a:r>
              <a:rPr lang="en-US"/>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2"/>
            <a:ext cx="6536692" cy="1325563"/>
          </a:xfrm>
          <a:prstGeom prst="rect">
            <a:avLst/>
          </a:prstGeom>
        </p:spPr>
        <p:txBody>
          <a:bodyPr>
            <a:normAutofit/>
          </a:bodyPr>
          <a:lstStyle>
            <a:lvl1pPr>
              <a:defRPr sz="450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9" name="TextBox 8">
            <a:extLst>
              <a:ext uri="{FF2B5EF4-FFF2-40B4-BE49-F238E27FC236}">
                <a16:creationId xmlns:a16="http://schemas.microsoft.com/office/drawing/2014/main" id="{496D75FE-80B5-6235-A201-B39FFC71557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7" name="Picture 6" descr="A black and blue text&#10;&#10;Description automatically generated">
            <a:extLst>
              <a:ext uri="{FF2B5EF4-FFF2-40B4-BE49-F238E27FC236}">
                <a16:creationId xmlns:a16="http://schemas.microsoft.com/office/drawing/2014/main" id="{83A48E3F-7079-0FD0-CE2F-6B0F669D9C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7423385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53CCAF9-6E88-9496-0F7F-F000BBBC5040}"/>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D5761A17-D4C5-B836-5091-25FB11CD4FDD}"/>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1"/>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1</a:t>
            </a:r>
          </a:p>
        </p:txBody>
      </p:sp>
      <p:sp>
        <p:nvSpPr>
          <p:cNvPr id="7" name="TextBox 6">
            <a:extLst>
              <a:ext uri="{FF2B5EF4-FFF2-40B4-BE49-F238E27FC236}">
                <a16:creationId xmlns:a16="http://schemas.microsoft.com/office/drawing/2014/main" id="{B7E56829-04AC-9AED-D685-001C6FA8C8AE}"/>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DCF5A6F1-114B-56C9-7B0C-CCBD5B1D1B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8608149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8B899A3-1413-2737-03CF-D567EA9D02DB}"/>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4D3143BF-515D-1715-63E9-A7E29705EC36}"/>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1">
              <a:lumMod val="60000"/>
              <a:lumOff val="40000"/>
            </a:schemeClr>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2</a:t>
            </a:r>
          </a:p>
        </p:txBody>
      </p:sp>
      <p:sp>
        <p:nvSpPr>
          <p:cNvPr id="7" name="TextBox 6">
            <a:extLst>
              <a:ext uri="{FF2B5EF4-FFF2-40B4-BE49-F238E27FC236}">
                <a16:creationId xmlns:a16="http://schemas.microsoft.com/office/drawing/2014/main" id="{194C0874-C616-DE62-5AE1-0D43E896A6F7}"/>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B9CBA6E8-3FAB-02C3-1E62-AED07C9221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860457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0BEEC3-9988-BA7E-6D32-6C22E4478CA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192EF414-88B3-5E97-C0F6-893BA9D5C9EC}"/>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4">
              <a:lumMod val="40000"/>
              <a:lumOff val="60000"/>
            </a:schemeClr>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3</a:t>
            </a:r>
          </a:p>
        </p:txBody>
      </p:sp>
      <p:sp>
        <p:nvSpPr>
          <p:cNvPr id="7" name="TextBox 6">
            <a:extLst>
              <a:ext uri="{FF2B5EF4-FFF2-40B4-BE49-F238E27FC236}">
                <a16:creationId xmlns:a16="http://schemas.microsoft.com/office/drawing/2014/main" id="{9B9E9EC4-838E-2B0A-5163-DEF681C52B2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F51775FD-B747-D1C7-0CF1-A6BDA0D3C3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7206331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6188EC0-850B-4B13-A981-EE8B70F90E6B}"/>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75C6118A-4775-8692-43DA-31DACB45AF9A}"/>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6"/>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4</a:t>
            </a:r>
          </a:p>
        </p:txBody>
      </p:sp>
      <p:sp>
        <p:nvSpPr>
          <p:cNvPr id="7" name="TextBox 6">
            <a:extLst>
              <a:ext uri="{FF2B5EF4-FFF2-40B4-BE49-F238E27FC236}">
                <a16:creationId xmlns:a16="http://schemas.microsoft.com/office/drawing/2014/main" id="{37FD87B4-F797-DD23-F447-3F5BC9242C7E}"/>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1D6B1C46-8A31-A21B-A980-005CDE07CB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8733986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13E439D-C5F4-B42C-B0D4-D4A8D5A0CE8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55D686AB-401F-B1A3-BE31-49AF68B8F665}"/>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TextBox 2">
            <a:extLst>
              <a:ext uri="{FF2B5EF4-FFF2-40B4-BE49-F238E27FC236}">
                <a16:creationId xmlns:a16="http://schemas.microsoft.com/office/drawing/2014/main" id="{7698A994-80CB-DC6B-C895-D73FD0388E89}"/>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A0F579A3-9B63-B2B4-9089-54BF6B3446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852837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6ED081E9-C139-C138-90A9-14CC6762EAA1}"/>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4" name="Slide Number Placeholder 5">
            <a:extLst>
              <a:ext uri="{FF2B5EF4-FFF2-40B4-BE49-F238E27FC236}">
                <a16:creationId xmlns:a16="http://schemas.microsoft.com/office/drawing/2014/main" id="{6487ABE6-B7D3-E13C-52E1-5F27C20B9C7C}"/>
              </a:ext>
            </a:extLst>
          </p:cNvPr>
          <p:cNvSpPr>
            <a:spLocks noGrp="1"/>
          </p:cNvSpPr>
          <p:nvPr>
            <p:ph type="sldNum" sz="quarter" idx="25"/>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1261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723283" y="127834"/>
            <a:ext cx="8768625" cy="833256"/>
          </a:xfrm>
          <a:prstGeom prst="rect">
            <a:avLst/>
          </a:prstGeom>
        </p:spPr>
        <p:txBody>
          <a:bodyPr lIns="0">
            <a:normAutofit/>
          </a:bodyPr>
          <a:lstStyle>
            <a:lvl1pPr algn="ctr">
              <a:defRPr sz="3000">
                <a:solidFill>
                  <a:schemeClr val="bg1"/>
                </a:solidFill>
              </a:defRPr>
            </a:lvl1pPr>
          </a:lstStyle>
          <a:p>
            <a:r>
              <a:rPr lang="en-US" dirty="0"/>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2462843" y="2289196"/>
            <a:ext cx="1643384" cy="1643384"/>
          </a:xfrm>
          <a:prstGeom prst="rect">
            <a:avLst/>
          </a:prstGeom>
        </p:spPr>
        <p:txBody>
          <a:bodyPr/>
          <a:lstStyle/>
          <a:p>
            <a:r>
              <a:rPr lang="en-US" dirty="0"/>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5266235" y="2289196"/>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8069628" y="2299468"/>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2070628" y="4510207"/>
            <a:ext cx="2517605" cy="1375033"/>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2028683" y="4029682"/>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4876859" y="4510207"/>
            <a:ext cx="2517605" cy="1375033"/>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4834914" y="4029682"/>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7641144" y="4520477"/>
            <a:ext cx="2517605" cy="1375033"/>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7641144" y="4039952"/>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3" name="Shape 62" title="Decorative">
            <a:extLst>
              <a:ext uri="{FF2B5EF4-FFF2-40B4-BE49-F238E27FC236}">
                <a16:creationId xmlns:a16="http://schemas.microsoft.com/office/drawing/2014/main" id="{27879714-C349-4430-B3B8-DC7C426F4E9A}"/>
              </a:ext>
            </a:extLst>
          </p:cNvPr>
          <p:cNvSpPr/>
          <p:nvPr userDrawn="1"/>
        </p:nvSpPr>
        <p:spPr>
          <a:xfrm rot="16200000" flipV="1">
            <a:off x="6095999" y="-136264"/>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0" name="TextBox 19">
            <a:extLst>
              <a:ext uri="{FF2B5EF4-FFF2-40B4-BE49-F238E27FC236}">
                <a16:creationId xmlns:a16="http://schemas.microsoft.com/office/drawing/2014/main" id="{3051041E-7A67-3B01-D9F9-AF984ECB509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ED80A076-493B-AE53-C8F4-6A9FC2C5C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52181408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GS_Title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637765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5F4198CF-5504-CAEC-6745-08BB11051F1C}"/>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5" name="Slide Number Placeholder 5">
            <a:extLst>
              <a:ext uri="{FF2B5EF4-FFF2-40B4-BE49-F238E27FC236}">
                <a16:creationId xmlns:a16="http://schemas.microsoft.com/office/drawing/2014/main" id="{12BA681B-199C-C83B-2A6F-A86EB764A577}"/>
              </a:ext>
            </a:extLst>
          </p:cNvPr>
          <p:cNvSpPr>
            <a:spLocks noGrp="1"/>
          </p:cNvSpPr>
          <p:nvPr>
            <p:ph type="sldNum" sz="quarter" idx="27"/>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2809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2" y="597069"/>
            <a:ext cx="8768625" cy="1149325"/>
          </a:xfrm>
          <a:prstGeom prst="rect">
            <a:avLst/>
          </a:prstGeom>
        </p:spPr>
        <p:txBody>
          <a:bodyPr lIns="0"/>
          <a:lstStyle>
            <a:lvl1pPr algn="ctr">
              <a:defRPr>
                <a:solidFill>
                  <a:schemeClr val="bg1"/>
                </a:solidFill>
              </a:defRPr>
            </a:lvl1pPr>
          </a:lstStyle>
          <a:p>
            <a:r>
              <a:rPr lang="en-US"/>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2"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2"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3"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3"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4"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4"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7"/>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3" name="TextBox 22">
            <a:extLst>
              <a:ext uri="{FF2B5EF4-FFF2-40B4-BE49-F238E27FC236}">
                <a16:creationId xmlns:a16="http://schemas.microsoft.com/office/drawing/2014/main" id="{11A97C43-CC0F-3AC9-0574-77B329BAEDCD}"/>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88A7EC42-BFEA-68A8-A58A-654544773E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42433846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73433DE-7D91-5413-FBA1-284CA5AE2866}"/>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5" name="Slide Number Placeholder 5">
            <a:extLst>
              <a:ext uri="{FF2B5EF4-FFF2-40B4-BE49-F238E27FC236}">
                <a16:creationId xmlns:a16="http://schemas.microsoft.com/office/drawing/2014/main" id="{E559FACD-38D6-C8DF-F8AF-0644712D556B}"/>
              </a:ext>
            </a:extLst>
          </p:cNvPr>
          <p:cNvSpPr>
            <a:spLocks noGrp="1"/>
          </p:cNvSpPr>
          <p:nvPr>
            <p:ph type="sldNum" sz="quarter" idx="27"/>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2809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2" y="597069"/>
            <a:ext cx="8768625" cy="1149325"/>
          </a:xfrm>
          <a:prstGeom prst="rect">
            <a:avLst/>
          </a:prstGeom>
        </p:spPr>
        <p:txBody>
          <a:bodyPr lIns="0"/>
          <a:lstStyle>
            <a:lvl1pPr algn="ctr">
              <a:defRPr>
                <a:solidFill>
                  <a:schemeClr val="bg1"/>
                </a:solidFill>
              </a:defRPr>
            </a:lvl1pPr>
          </a:lstStyle>
          <a:p>
            <a:r>
              <a:rPr lang="en-US"/>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2"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2"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3"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3"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4"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4"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7"/>
            <a:ext cx="0" cy="2188805"/>
          </a:xfrm>
          <a:prstGeom prst="line">
            <a:avLst/>
          </a:prstGeom>
          <a:ln w="76200">
            <a:solidFill>
              <a:schemeClr val="accent6"/>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3" name="TextBox 22">
            <a:extLst>
              <a:ext uri="{FF2B5EF4-FFF2-40B4-BE49-F238E27FC236}">
                <a16:creationId xmlns:a16="http://schemas.microsoft.com/office/drawing/2014/main" id="{F1CD0870-C557-14BE-4D5F-1E8CF286F08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5BE9EE87-9F64-CC34-F1DD-124516B479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4386631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E9A6FC70-E6E6-C959-DAD7-BC9BBF0B648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5" name="Slide Number Placeholder 5">
            <a:extLst>
              <a:ext uri="{FF2B5EF4-FFF2-40B4-BE49-F238E27FC236}">
                <a16:creationId xmlns:a16="http://schemas.microsoft.com/office/drawing/2014/main" id="{08AF620E-DBEA-0F54-8F79-83DE0084A329}"/>
              </a:ext>
            </a:extLst>
          </p:cNvPr>
          <p:cNvSpPr>
            <a:spLocks noGrp="1"/>
          </p:cNvSpPr>
          <p:nvPr>
            <p:ph type="sldNum" sz="quarter" idx="27"/>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2809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2" y="597069"/>
            <a:ext cx="8768625" cy="1149325"/>
          </a:xfrm>
          <a:prstGeom prst="rect">
            <a:avLst/>
          </a:prstGeom>
        </p:spPr>
        <p:txBody>
          <a:bodyPr lIns="0"/>
          <a:lstStyle>
            <a:lvl1pPr algn="ctr">
              <a:defRPr>
                <a:solidFill>
                  <a:schemeClr val="bg1"/>
                </a:solidFill>
              </a:defRPr>
            </a:lvl1pPr>
          </a:lstStyle>
          <a:p>
            <a:r>
              <a:rPr lang="en-US"/>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2"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2"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3"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3"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4"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4"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7"/>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3" name="TextBox 22">
            <a:extLst>
              <a:ext uri="{FF2B5EF4-FFF2-40B4-BE49-F238E27FC236}">
                <a16:creationId xmlns:a16="http://schemas.microsoft.com/office/drawing/2014/main" id="{18D46281-5AC4-D61C-F8E9-D4C50721102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E1A073FD-9536-F844-D8F6-DA8F23C2FE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07243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F74BC05-E655-C546-E634-3D66AC6924D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7" name="Slide Number Placeholder 5">
            <a:extLst>
              <a:ext uri="{FF2B5EF4-FFF2-40B4-BE49-F238E27FC236}">
                <a16:creationId xmlns:a16="http://schemas.microsoft.com/office/drawing/2014/main" id="{16F1B8C4-F64E-16B4-D087-443232710F44}"/>
              </a:ext>
            </a:extLst>
          </p:cNvPr>
          <p:cNvSpPr>
            <a:spLocks noGrp="1"/>
          </p:cNvSpPr>
          <p:nvPr>
            <p:ph type="sldNum" sz="quarter" idx="21"/>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5" name="TextBox 14">
            <a:extLst>
              <a:ext uri="{FF2B5EF4-FFF2-40B4-BE49-F238E27FC236}">
                <a16:creationId xmlns:a16="http://schemas.microsoft.com/office/drawing/2014/main" id="{8CB2564B-C0CC-7BB1-C6B2-0F3D7765745A}"/>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a:solidFill>
                  <a:schemeClr val="tx2"/>
                </a:solidFill>
                <a:latin typeface="+mn-lt"/>
              </a:rPr>
              <a:t>Copyright © 2022 Whitetree Group Limited – All Rights Reserved</a:t>
            </a:r>
          </a:p>
        </p:txBody>
      </p:sp>
      <p:sp>
        <p:nvSpPr>
          <p:cNvPr id="4" name="Rectangle 3" title="Decorative"/>
          <p:cNvSpPr/>
          <p:nvPr userDrawn="1"/>
        </p:nvSpPr>
        <p:spPr>
          <a:xfrm>
            <a:off x="-38100" y="1869616"/>
            <a:ext cx="4068735"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title="Decorative"/>
          <p:cNvSpPr/>
          <p:nvPr userDrawn="1"/>
        </p:nvSpPr>
        <p:spPr>
          <a:xfrm>
            <a:off x="8123266" y="1878399"/>
            <a:ext cx="4068735"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8" y="616350"/>
            <a:ext cx="7978227" cy="1062602"/>
          </a:xfrm>
          <a:prstGeom prst="rect">
            <a:avLst/>
          </a:prstGeom>
        </p:spPr>
        <p:txBody>
          <a:bodyPr lIns="0"/>
          <a:lstStyle>
            <a:lvl1pPr algn="ctr">
              <a:defRPr>
                <a:solidFill>
                  <a:schemeClr val="tx2"/>
                </a:solidFill>
              </a:defRPr>
            </a:lvl1pPr>
          </a:lstStyle>
          <a:p>
            <a:r>
              <a:rPr lang="en-US"/>
              <a:t>Click to edit Master title style</a:t>
            </a:r>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321903"/>
            <a:ext cx="4032227" cy="1663263"/>
          </a:xfrm>
          <a:prstGeom prst="rect">
            <a:avLst/>
          </a:prstGeom>
        </p:spPr>
        <p:txBody>
          <a:bodyPr>
            <a:normAutofit/>
          </a:bodyPr>
          <a:lstStyle>
            <a:lvl1pPr algn="ctr">
              <a:defRPr sz="1200"/>
            </a:lvl1pPr>
          </a:lstStyle>
          <a:p>
            <a:r>
              <a:rPr lang="en-US"/>
              <a:t>Click icon to add picture</a:t>
            </a:r>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4038420" y="1889236"/>
            <a:ext cx="4070557" cy="2441448"/>
          </a:xfrm>
          <a:prstGeom prst="rect">
            <a:avLst/>
          </a:prstGeom>
        </p:spPr>
        <p:txBody>
          <a:bodyPr>
            <a:normAutofit/>
          </a:bodyPr>
          <a:lstStyle>
            <a:lvl1pPr algn="ctr">
              <a:defRPr sz="1200"/>
            </a:lvl1pPr>
          </a:lstStyle>
          <a:p>
            <a:r>
              <a:rPr lang="en-US"/>
              <a:t>Click icon to add picture</a:t>
            </a:r>
          </a:p>
        </p:txBody>
      </p:sp>
      <p:sp>
        <p:nvSpPr>
          <p:cNvPr id="26" name="Rectangle 25" title="Decorative"/>
          <p:cNvSpPr/>
          <p:nvPr userDrawn="1"/>
        </p:nvSpPr>
        <p:spPr>
          <a:xfrm>
            <a:off x="4038651" y="4339467"/>
            <a:ext cx="4068735"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316472" y="3558210"/>
            <a:ext cx="3355512" cy="484146"/>
          </a:xfrm>
          <a:prstGeom prst="rect">
            <a:avLst/>
          </a:prstGeom>
        </p:spPr>
        <p:txBody>
          <a:bodyPr lIns="0">
            <a:noAutofit/>
          </a:bodyPr>
          <a:lstStyle>
            <a:lvl1pPr marL="0" indent="0" algn="ctr">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316472" y="3153886"/>
            <a:ext cx="3355512" cy="382749"/>
          </a:xfrm>
          <a:prstGeom prst="rect">
            <a:avLst/>
          </a:prstGeom>
        </p:spPr>
        <p:txBody>
          <a:bodyPr lIns="0" anchor="b">
            <a:noAutofit/>
          </a:bodyPr>
          <a:lstStyle>
            <a:lvl1pPr marL="0" indent="0" algn="ctr">
              <a:buNone/>
              <a:defRPr sz="1200" b="1">
                <a:solidFill>
                  <a:schemeClr val="bg1"/>
                </a:solidFill>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8535179" y="3557203"/>
            <a:ext cx="3355512" cy="484146"/>
          </a:xfrm>
          <a:prstGeom prst="rect">
            <a:avLst/>
          </a:prstGeom>
        </p:spPr>
        <p:txBody>
          <a:bodyPr lIns="0">
            <a:noAutofit/>
          </a:bodyPr>
          <a:lstStyle>
            <a:lvl1pPr marL="0" indent="0" algn="ctr">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8535179" y="3152879"/>
            <a:ext cx="3355512" cy="382749"/>
          </a:xfrm>
          <a:prstGeom prst="rect">
            <a:avLst/>
          </a:prstGeom>
        </p:spPr>
        <p:txBody>
          <a:bodyPr lIns="0" anchor="b">
            <a:noAutofit/>
          </a:bodyPr>
          <a:lstStyle>
            <a:lvl1pPr marL="0" indent="0" algn="ctr">
              <a:buNone/>
              <a:defRPr sz="1200" b="1">
                <a:solidFill>
                  <a:schemeClr val="bg1"/>
                </a:solidFill>
                <a:latin typeface="+mj-lt"/>
                <a:cs typeface="Arial" panose="020B0604020202020204" pitchFamily="34" charset="0"/>
              </a:defRPr>
            </a:lvl1pPr>
          </a:lstStyle>
          <a:p>
            <a:pPr lvl="0"/>
            <a:r>
              <a:rPr lang="en-US"/>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4360164" y="5072921"/>
            <a:ext cx="3355512" cy="484146"/>
          </a:xfrm>
          <a:prstGeom prst="rect">
            <a:avLst/>
          </a:prstGeom>
        </p:spPr>
        <p:txBody>
          <a:bodyPr lIns="0">
            <a:noAutofit/>
          </a:bodyPr>
          <a:lstStyle>
            <a:lvl1pPr marL="0" indent="0" algn="ctr">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4360164" y="4668597"/>
            <a:ext cx="3355512" cy="382749"/>
          </a:xfrm>
          <a:prstGeom prst="rect">
            <a:avLst/>
          </a:prstGeom>
        </p:spPr>
        <p:txBody>
          <a:bodyPr lIns="0" anchor="b">
            <a:noAutofit/>
          </a:bodyPr>
          <a:lstStyle>
            <a:lvl1pPr marL="0" indent="0" algn="ctr">
              <a:buNone/>
              <a:defRPr sz="1200" b="1">
                <a:solidFill>
                  <a:schemeClr val="bg1"/>
                </a:solidFill>
                <a:latin typeface="+mj-lt"/>
                <a:cs typeface="Arial" panose="020B0604020202020204" pitchFamily="34" charset="0"/>
              </a:defRPr>
            </a:lvl1pPr>
          </a:lstStyle>
          <a:p>
            <a:pPr lvl="0"/>
            <a:r>
              <a:rPr lang="en-US"/>
              <a:t>ADD NAME HERE</a:t>
            </a:r>
          </a:p>
        </p:txBody>
      </p:sp>
      <p:pic>
        <p:nvPicPr>
          <p:cNvPr id="3" name="Picture 2" descr="A black and blue text&#10;&#10;Description automatically generated">
            <a:extLst>
              <a:ext uri="{FF2B5EF4-FFF2-40B4-BE49-F238E27FC236}">
                <a16:creationId xmlns:a16="http://schemas.microsoft.com/office/drawing/2014/main" id="{96BE9DC8-52DE-6A81-ABCF-9BF551BA19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9201838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1711174-96BF-5FAE-9AC9-8D8890838B9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7" name="Slide Number Placeholder 5">
            <a:extLst>
              <a:ext uri="{FF2B5EF4-FFF2-40B4-BE49-F238E27FC236}">
                <a16:creationId xmlns:a16="http://schemas.microsoft.com/office/drawing/2014/main" id="{EEEAEF53-D9DD-9148-2ADC-47691E7710BD}"/>
              </a:ext>
            </a:extLst>
          </p:cNvPr>
          <p:cNvSpPr>
            <a:spLocks noGrp="1"/>
          </p:cNvSpPr>
          <p:nvPr>
            <p:ph type="sldNum" sz="quarter" idx="14"/>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1" y="839974"/>
            <a:ext cx="4767263" cy="1342045"/>
          </a:xfrm>
          <a:prstGeom prst="rect">
            <a:avLst/>
          </a:prstGeom>
        </p:spPr>
        <p:txBody>
          <a:bodyPr lIns="0" anchor="b">
            <a:normAutofit/>
          </a:bodyPr>
          <a:lstStyle>
            <a:lvl1pPr>
              <a:defRPr sz="3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1" y="2635244"/>
            <a:ext cx="4767263" cy="3483263"/>
          </a:xfrm>
          <a:prstGeom prst="rect">
            <a:avLst/>
          </a:prstGeom>
        </p:spPr>
        <p:txBody>
          <a:bodyPr lIns="0">
            <a:normAutofit/>
          </a:bodyPr>
          <a:lstStyle>
            <a:lvl1pPr marL="0" indent="0">
              <a:lnSpc>
                <a:spcPct val="100000"/>
              </a:lnSpc>
              <a:buNone/>
              <a:defRPr sz="1050" spc="0">
                <a:solidFill>
                  <a:schemeClr val="tx2"/>
                </a:solidFill>
                <a:latin typeface="+mn-lt"/>
              </a:defRPr>
            </a:lvl1pPr>
            <a:lvl2pPr marL="342900" indent="0">
              <a:lnSpc>
                <a:spcPct val="100000"/>
              </a:lnSpc>
              <a:buNone/>
              <a:defRPr sz="825" spc="0">
                <a:solidFill>
                  <a:schemeClr val="tx2"/>
                </a:solidFill>
              </a:defRPr>
            </a:lvl2pPr>
            <a:lvl3pPr marL="685800" indent="0">
              <a:lnSpc>
                <a:spcPct val="100000"/>
              </a:lnSpc>
              <a:buNone/>
              <a:defRPr sz="788" spc="0">
                <a:solidFill>
                  <a:schemeClr val="tx2"/>
                </a:solidFill>
              </a:defRPr>
            </a:lvl3pPr>
            <a:lvl4pPr marL="1028700" indent="0">
              <a:lnSpc>
                <a:spcPct val="100000"/>
              </a:lnSpc>
              <a:buNone/>
              <a:defRPr sz="750" spc="0">
                <a:solidFill>
                  <a:schemeClr val="tx2"/>
                </a:solidFill>
              </a:defRPr>
            </a:lvl4pPr>
            <a:lvl5pPr marL="1371600" indent="0">
              <a:lnSpc>
                <a:spcPct val="100000"/>
              </a:lnSpc>
              <a:buNone/>
              <a:defRPr sz="75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1" y="2247681"/>
            <a:ext cx="4767263" cy="321901"/>
          </a:xfrm>
          <a:prstGeom prst="rect">
            <a:avLst/>
          </a:prstGeom>
        </p:spPr>
        <p:txBody>
          <a:bodyPr lIns="0" anchor="t">
            <a:normAutofit/>
          </a:bodyPr>
          <a:lstStyle>
            <a:lvl1pPr marL="0" indent="0">
              <a:buNone/>
              <a:defRPr sz="1050" spc="225">
                <a:solidFill>
                  <a:schemeClr val="tx2"/>
                </a:solidFill>
                <a:latin typeface="+mj-lt"/>
              </a:defRPr>
            </a:lvl1pPr>
            <a:lvl2pPr>
              <a:defRPr sz="825">
                <a:solidFill>
                  <a:schemeClr val="tx2"/>
                </a:solidFill>
              </a:defRPr>
            </a:lvl2pPr>
            <a:lvl3pPr>
              <a:defRPr sz="788">
                <a:solidFill>
                  <a:schemeClr val="tx2"/>
                </a:solidFill>
              </a:defRPr>
            </a:lvl3pPr>
            <a:lvl4pPr>
              <a:defRPr sz="750">
                <a:solidFill>
                  <a:schemeClr val="tx2"/>
                </a:solidFill>
              </a:defRPr>
            </a:lvl4pPr>
            <a:lvl5pPr>
              <a:defRPr sz="75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70" y="2247902"/>
            <a:ext cx="5620473" cy="3870325"/>
          </a:xfrm>
          <a:prstGeom prst="rect">
            <a:avLst/>
          </a:prstGeom>
        </p:spPr>
        <p:txBody>
          <a:bodyPr/>
          <a:lstStyle/>
          <a:p>
            <a:r>
              <a:rPr lang="en-US" noProof="0"/>
              <a:t>Click icon to add chart</a:t>
            </a:r>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70"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9" name="TextBox 8">
            <a:extLst>
              <a:ext uri="{FF2B5EF4-FFF2-40B4-BE49-F238E27FC236}">
                <a16:creationId xmlns:a16="http://schemas.microsoft.com/office/drawing/2014/main" id="{0A8EDA2A-3810-346D-A728-A3BCECF19FE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15EFEFEA-8526-2A1A-57E7-E3D69B7E4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015772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1" y="839974"/>
            <a:ext cx="4767263" cy="1342045"/>
          </a:xfrm>
          <a:prstGeom prst="rect">
            <a:avLst/>
          </a:prstGeom>
        </p:spPr>
        <p:txBody>
          <a:bodyPr lIns="0" anchor="b">
            <a:normAutofit/>
          </a:bodyPr>
          <a:lstStyle>
            <a:lvl1pPr>
              <a:defRPr sz="3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1" y="2635244"/>
            <a:ext cx="4767263" cy="3483263"/>
          </a:xfrm>
          <a:prstGeom prst="rect">
            <a:avLst/>
          </a:prstGeom>
        </p:spPr>
        <p:txBody>
          <a:bodyPr lIns="0">
            <a:normAutofit/>
          </a:bodyPr>
          <a:lstStyle>
            <a:lvl1pPr marL="0" indent="0">
              <a:lnSpc>
                <a:spcPct val="100000"/>
              </a:lnSpc>
              <a:buNone/>
              <a:defRPr sz="1050" spc="0">
                <a:solidFill>
                  <a:schemeClr val="tx2"/>
                </a:solidFill>
                <a:latin typeface="+mn-lt"/>
              </a:defRPr>
            </a:lvl1pPr>
            <a:lvl2pPr marL="342900" indent="0">
              <a:lnSpc>
                <a:spcPct val="100000"/>
              </a:lnSpc>
              <a:buNone/>
              <a:defRPr sz="825" spc="0">
                <a:solidFill>
                  <a:schemeClr val="tx2"/>
                </a:solidFill>
              </a:defRPr>
            </a:lvl2pPr>
            <a:lvl3pPr marL="685800" indent="0">
              <a:lnSpc>
                <a:spcPct val="100000"/>
              </a:lnSpc>
              <a:buNone/>
              <a:defRPr sz="788" spc="0">
                <a:solidFill>
                  <a:schemeClr val="tx2"/>
                </a:solidFill>
              </a:defRPr>
            </a:lvl3pPr>
            <a:lvl4pPr marL="1028700" indent="0">
              <a:lnSpc>
                <a:spcPct val="100000"/>
              </a:lnSpc>
              <a:buNone/>
              <a:defRPr sz="750" spc="0">
                <a:solidFill>
                  <a:schemeClr val="tx2"/>
                </a:solidFill>
              </a:defRPr>
            </a:lvl4pPr>
            <a:lvl5pPr marL="1371600" indent="0">
              <a:lnSpc>
                <a:spcPct val="100000"/>
              </a:lnSpc>
              <a:buNone/>
              <a:defRPr sz="75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1" y="2247681"/>
            <a:ext cx="4767263" cy="321901"/>
          </a:xfrm>
          <a:prstGeom prst="rect">
            <a:avLst/>
          </a:prstGeom>
        </p:spPr>
        <p:txBody>
          <a:bodyPr lIns="0" anchor="t">
            <a:normAutofit/>
          </a:bodyPr>
          <a:lstStyle>
            <a:lvl1pPr marL="0" indent="0">
              <a:buNone/>
              <a:defRPr sz="1050" spc="225">
                <a:solidFill>
                  <a:schemeClr val="tx2"/>
                </a:solidFill>
                <a:latin typeface="+mj-lt"/>
              </a:defRPr>
            </a:lvl1pPr>
            <a:lvl2pPr>
              <a:defRPr sz="825">
                <a:solidFill>
                  <a:schemeClr val="tx2"/>
                </a:solidFill>
              </a:defRPr>
            </a:lvl2pPr>
            <a:lvl3pPr>
              <a:defRPr sz="788">
                <a:solidFill>
                  <a:schemeClr val="tx2"/>
                </a:solidFill>
              </a:defRPr>
            </a:lvl3pPr>
            <a:lvl4pPr>
              <a:defRPr sz="750">
                <a:solidFill>
                  <a:schemeClr val="tx2"/>
                </a:solidFill>
              </a:defRPr>
            </a:lvl4pPr>
            <a:lvl5pPr>
              <a:defRPr sz="75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70" y="839974"/>
            <a:ext cx="5620473" cy="5278253"/>
          </a:xfrm>
          <a:prstGeom prst="rect">
            <a:avLst/>
          </a:prstGeom>
        </p:spPr>
        <p:txBody>
          <a:bodyPr/>
          <a:lstStyle/>
          <a:p>
            <a:r>
              <a:rPr lang="en-US" noProof="0"/>
              <a:t>Click icon to add chart</a:t>
            </a:r>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lang="en-US" sz="1125" noProof="0"/>
          </a:p>
        </p:txBody>
      </p:sp>
      <p:pic>
        <p:nvPicPr>
          <p:cNvPr id="2" name="Picture 1" descr="A black sign with white text&#10;&#10;Description automatically generated">
            <a:extLst>
              <a:ext uri="{FF2B5EF4-FFF2-40B4-BE49-F238E27FC236}">
                <a16:creationId xmlns:a16="http://schemas.microsoft.com/office/drawing/2014/main" id="{B890EA64-A85E-4C98-A01D-D033D2706C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2873" y="295271"/>
            <a:ext cx="1769299" cy="465605"/>
          </a:xfrm>
          <a:prstGeom prst="rect">
            <a:avLst/>
          </a:prstGeom>
        </p:spPr>
      </p:pic>
      <p:sp>
        <p:nvSpPr>
          <p:cNvPr id="4" name="TextBox 3">
            <a:extLst>
              <a:ext uri="{FF2B5EF4-FFF2-40B4-BE49-F238E27FC236}">
                <a16:creationId xmlns:a16="http://schemas.microsoft.com/office/drawing/2014/main" id="{052E2751-929B-D2F0-9F69-9F050C353B5C}"/>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5" name="Picture 4" descr="A black and blue text&#10;&#10;Description automatically generated">
            <a:extLst>
              <a:ext uri="{FF2B5EF4-FFF2-40B4-BE49-F238E27FC236}">
                <a16:creationId xmlns:a16="http://schemas.microsoft.com/office/drawing/2014/main" id="{B39353AB-2836-5599-C1E0-5C75BA25A0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6194508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3E3A526-4D7E-A7AE-DD2E-844872FF1A3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4" name="Slide Number Placeholder 5">
            <a:extLst>
              <a:ext uri="{FF2B5EF4-FFF2-40B4-BE49-F238E27FC236}">
                <a16:creationId xmlns:a16="http://schemas.microsoft.com/office/drawing/2014/main" id="{364D536B-CD32-67E8-29F2-E075055C4E12}"/>
              </a:ext>
            </a:extLst>
          </p:cNvPr>
          <p:cNvSpPr txBox="1">
            <a:spLocks/>
          </p:cNvSpPr>
          <p:nvPr userDrawn="1"/>
        </p:nvSpPr>
        <p:spPr>
          <a:xfrm>
            <a:off x="11363697" y="6455741"/>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675" smtClean="0"/>
              <a:pPr/>
              <a:t>‹#›</a:t>
            </a:fld>
            <a:endParaRPr lang="en-IN" sz="675"/>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a:t>Click to edit Master title style</a:t>
            </a:r>
            <a:endParaRPr lang="en-IN"/>
          </a:p>
        </p:txBody>
      </p:sp>
      <p:sp>
        <p:nvSpPr>
          <p:cNvPr id="8" name="TextBox 7">
            <a:extLst>
              <a:ext uri="{FF2B5EF4-FFF2-40B4-BE49-F238E27FC236}">
                <a16:creationId xmlns:a16="http://schemas.microsoft.com/office/drawing/2014/main" id="{A32037FB-A940-A87C-FAC7-FACC2B853C3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C690759F-8DFD-7BAA-BC2C-0B4A077DCB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3334847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0A78CC35-A9AB-DD96-A2B8-6D0C619E5D77}"/>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4" name="Slide Number Placeholder 5">
            <a:extLst>
              <a:ext uri="{FF2B5EF4-FFF2-40B4-BE49-F238E27FC236}">
                <a16:creationId xmlns:a16="http://schemas.microsoft.com/office/drawing/2014/main" id="{862713A1-F938-ED3C-ACE5-15C58B49A754}"/>
              </a:ext>
            </a:extLst>
          </p:cNvPr>
          <p:cNvSpPr txBox="1">
            <a:spLocks/>
          </p:cNvSpPr>
          <p:nvPr userDrawn="1"/>
        </p:nvSpPr>
        <p:spPr>
          <a:xfrm>
            <a:off x="11363697" y="6455741"/>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675" smtClean="0"/>
              <a:pPr/>
              <a:t>‹#›</a:t>
            </a:fld>
            <a:endParaRPr lang="en-IN" sz="675"/>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a:t>Click to edit Master title style</a:t>
            </a:r>
            <a:endParaRPr lang="en-IN"/>
          </a:p>
        </p:txBody>
      </p:sp>
      <p:sp>
        <p:nvSpPr>
          <p:cNvPr id="8" name="TextBox 7">
            <a:extLst>
              <a:ext uri="{FF2B5EF4-FFF2-40B4-BE49-F238E27FC236}">
                <a16:creationId xmlns:a16="http://schemas.microsoft.com/office/drawing/2014/main" id="{149E358D-656B-802B-1C76-15111F1B0EB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5EE02521-A58A-DE76-397E-2FC3CD9AA9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6903653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itle and Content with Image">
    <p:spTree>
      <p:nvGrpSpPr>
        <p:cNvPr id="1" name=""/>
        <p:cNvGrpSpPr/>
        <p:nvPr/>
      </p:nvGrpSpPr>
      <p:grpSpPr>
        <a:xfrm>
          <a:off x="0" y="0"/>
          <a:ext cx="0" cy="0"/>
          <a:chOff x="0" y="0"/>
          <a:chExt cx="0" cy="0"/>
        </a:xfrm>
      </p:grpSpPr>
      <p:pic>
        <p:nvPicPr>
          <p:cNvPr id="5" name="Picture 4" descr="A picture containing darkness, black, black and white, night&#10;&#10;Description automatically generated">
            <a:extLst>
              <a:ext uri="{FF2B5EF4-FFF2-40B4-BE49-F238E27FC236}">
                <a16:creationId xmlns:a16="http://schemas.microsoft.com/office/drawing/2014/main" id="{3F567AEC-ECA9-B0AF-294D-231FFCC89CE0}"/>
              </a:ext>
            </a:extLst>
          </p:cNvPr>
          <p:cNvPicPr>
            <a:picLocks noChangeAspect="1"/>
          </p:cNvPicPr>
          <p:nvPr userDrawn="1"/>
        </p:nvPicPr>
        <p:blipFill>
          <a:blip r:embed="rId2"/>
          <a:stretch>
            <a:fillRect/>
          </a:stretch>
        </p:blipFill>
        <p:spPr>
          <a:xfrm>
            <a:off x="2293893" y="-137652"/>
            <a:ext cx="9898107" cy="7006259"/>
          </a:xfrm>
          <a:prstGeom prst="rect">
            <a:avLst/>
          </a:prstGeom>
        </p:spPr>
      </p:pic>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1800">
                <a:solidFill>
                  <a:schemeClr val="tx1">
                    <a:lumMod val="50000"/>
                    <a:lumOff val="50000"/>
                  </a:schemeClr>
                </a:solidFill>
                <a:latin typeface="+mn-lt"/>
              </a:defRPr>
            </a:lvl1pPr>
            <a:lvl2pPr>
              <a:defRPr sz="1500">
                <a:solidFill>
                  <a:schemeClr val="tx1">
                    <a:lumMod val="50000"/>
                    <a:lumOff val="50000"/>
                  </a:schemeClr>
                </a:solidFill>
                <a:latin typeface="+mn-lt"/>
              </a:defRPr>
            </a:lvl2pPr>
            <a:lvl3pPr>
              <a:defRPr sz="1350">
                <a:solidFill>
                  <a:schemeClr val="tx1">
                    <a:lumMod val="50000"/>
                    <a:lumOff val="50000"/>
                  </a:schemeClr>
                </a:solidFill>
                <a:latin typeface="+mn-lt"/>
              </a:defRPr>
            </a:lvl3pPr>
            <a:lvl4pPr>
              <a:defRPr sz="1200">
                <a:solidFill>
                  <a:schemeClr val="tx1">
                    <a:lumMod val="50000"/>
                    <a:lumOff val="50000"/>
                  </a:schemeClr>
                </a:solidFill>
                <a:latin typeface="+mn-lt"/>
              </a:defRPr>
            </a:lvl4pPr>
            <a:lvl5pPr>
              <a:defRPr sz="1200">
                <a:solidFill>
                  <a:schemeClr val="tx1">
                    <a:lumMod val="50000"/>
                    <a:lumOff val="50000"/>
                  </a:schemeClr>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latin typeface="+mn-lt"/>
            </a:endParaRPr>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9" y="499597"/>
            <a:ext cx="10499392" cy="1325563"/>
          </a:xfrm>
        </p:spPr>
        <p:txBody>
          <a:bodyPr lIns="0" tIns="0" rIns="0" bIns="0">
            <a:noAutofit/>
          </a:bodyPr>
          <a:lstStyle>
            <a:lvl1pPr>
              <a:defRPr sz="2400" b="1" cap="all" baseline="0">
                <a:solidFill>
                  <a:schemeClr val="accent1"/>
                </a:solidFill>
                <a:latin typeface="+mn-lt"/>
              </a:defRPr>
            </a:lvl1pPr>
          </a:lstStyle>
          <a:p>
            <a:r>
              <a:rPr lang="en-US" dirty="0"/>
              <a:t>Click to edit Master title style</a:t>
            </a:r>
            <a:endParaRPr lang="en-IN" dirty="0"/>
          </a:p>
        </p:txBody>
      </p:sp>
      <p:pic>
        <p:nvPicPr>
          <p:cNvPr id="6" name="Picture 5" descr="Icon&#10;&#10;Description automatically generated">
            <a:extLst>
              <a:ext uri="{FF2B5EF4-FFF2-40B4-BE49-F238E27FC236}">
                <a16:creationId xmlns:a16="http://schemas.microsoft.com/office/drawing/2014/main" id="{9B56F297-947E-5A17-B652-56DD3285003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5939" y="6453188"/>
            <a:ext cx="2075411" cy="307428"/>
          </a:xfrm>
          <a:prstGeom prst="rect">
            <a:avLst/>
          </a:prstGeom>
        </p:spPr>
      </p:pic>
      <p:sp>
        <p:nvSpPr>
          <p:cNvPr id="8" name="TextBox 7">
            <a:extLst>
              <a:ext uri="{FF2B5EF4-FFF2-40B4-BE49-F238E27FC236}">
                <a16:creationId xmlns:a16="http://schemas.microsoft.com/office/drawing/2014/main" id="{360EED2D-7C64-11A4-3800-75137EB8862C}"/>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2023 Whitetree Group Limited – All Rights Reserved</a:t>
            </a:r>
          </a:p>
        </p:txBody>
      </p:sp>
    </p:spTree>
    <p:extLst>
      <p:ext uri="{BB962C8B-B14F-4D97-AF65-F5344CB8AC3E}">
        <p14:creationId xmlns:p14="http://schemas.microsoft.com/office/powerpoint/2010/main" val="272157564"/>
      </p:ext>
    </p:extLst>
  </p:cSld>
  <p:clrMapOvr>
    <a:masterClrMapping/>
  </p:clrMapOvr>
  <mc:AlternateContent xmlns:mc="http://schemas.openxmlformats.org/markup-compatibility/2006" xmlns:p14="http://schemas.microsoft.com/office/powerpoint/2010/main">
    <mc:Choice Requires="p14">
      <p:transition spd="slow" p14:dur="5000">
        <p:fade/>
      </p:transition>
    </mc:Choice>
    <mc:Fallback xmlns="">
      <p:transition spd="slow">
        <p:fade/>
      </p:transition>
    </mc:Fallback>
  </mc:AlternateContent>
  <p:extLst>
    <p:ext uri="{DCECCB84-F9BA-43D5-87BE-67443E8EF086}">
      <p15:sldGuideLst xmlns:p15="http://schemas.microsoft.com/office/powerpoint/2012/main">
        <p15:guide id="1" orient="horz" pos="406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WN_Title Slid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4592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S_Title Slide">
    <p:bg>
      <p:bgPr>
        <a:solidFill>
          <a:schemeClr val="accent3"/>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511843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SL_Title Slid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69690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N_Title Slide">
    <p:bg>
      <p:bgPr>
        <a:solidFill>
          <a:schemeClr val="accent5"/>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4363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E_Title Slide">
    <p:bg>
      <p:bgPr>
        <a:solidFill>
          <a:schemeClr val="accent6"/>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10246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B702846-311D-C1B2-E05C-796C0439EF16}"/>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01325003-E9EB-D938-B541-FCF58DB7E662}"/>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7" y="3727363"/>
            <a:ext cx="2275389" cy="1025525"/>
          </a:xfrm>
          <a:prstGeom prst="rect">
            <a:avLst/>
          </a:prstGeom>
          <a:noFill/>
        </p:spPr>
        <p:txBody>
          <a:bodyPr vert="horz" lIns="0" tIns="45720" rIns="91440" bIns="0" rtlCol="0" anchor="b">
            <a:noAutofit/>
          </a:bodyPr>
          <a:lstStyle>
            <a:lvl1pPr>
              <a:defRPr lang="en-US" sz="3300" b="1">
                <a:solidFill>
                  <a:schemeClr val="tx2"/>
                </a:solidFill>
                <a:latin typeface="Arial" panose="020B0604020202020204" pitchFamily="34" charset="0"/>
                <a:cs typeface="Arial" panose="020B0604020202020204" pitchFamily="34" charset="0"/>
              </a:defRPr>
            </a:lvl1pPr>
          </a:lstStyle>
          <a:p>
            <a:pPr marL="0" lvl="0"/>
            <a:r>
              <a:rPr lang="en-US" dirty="0"/>
              <a:t>Agenda</a:t>
            </a:r>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4" y="879710"/>
            <a:ext cx="4294207" cy="755650"/>
          </a:xfrm>
          <a:prstGeom prst="rect">
            <a:avLst/>
          </a:prstGeom>
        </p:spPr>
        <p:txBody>
          <a:bodyPr anchor="ctr">
            <a:normAutofit/>
          </a:bodyPr>
          <a:lstStyle>
            <a:lvl1pPr marL="0" indent="0">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4" y="1956155"/>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4" y="3032600"/>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4" y="4109045"/>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a:t>Click to edit Master </a:t>
            </a:r>
            <a:br>
              <a:rPr lang="en-US"/>
            </a:br>
            <a:r>
              <a:rPr lang="en-US"/>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4" y="5185490"/>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a:t>Click to edit Master </a:t>
            </a:r>
            <a:br>
              <a:rPr lang="en-US"/>
            </a:br>
            <a:r>
              <a:rPr lang="en-US"/>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3" y="3899541"/>
            <a:ext cx="0" cy="1930311"/>
          </a:xfrm>
          <a:prstGeom prst="line">
            <a:avLst/>
          </a:prstGeom>
          <a:ln w="76200">
            <a:solidFill>
              <a:schemeClr val="accent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9" name="TextBox 8">
            <a:extLst>
              <a:ext uri="{FF2B5EF4-FFF2-40B4-BE49-F238E27FC236}">
                <a16:creationId xmlns:a16="http://schemas.microsoft.com/office/drawing/2014/main" id="{B5AEC350-1975-CA6D-0941-3CFC33E9B34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Whitetree Group Limited – All Rights Reserved</a:t>
            </a:r>
          </a:p>
        </p:txBody>
      </p:sp>
      <p:pic>
        <p:nvPicPr>
          <p:cNvPr id="3" name="Picture 2" descr="A black and blue text&#10;&#10;Description automatically generated">
            <a:extLst>
              <a:ext uri="{FF2B5EF4-FFF2-40B4-BE49-F238E27FC236}">
                <a16:creationId xmlns:a16="http://schemas.microsoft.com/office/drawing/2014/main" id="{09701848-D87D-7596-F836-1BD4CD12EB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5666892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A picture containing domestic cat&#10;&#10;Description automatically generated">
            <a:extLst>
              <a:ext uri="{FF2B5EF4-FFF2-40B4-BE49-F238E27FC236}">
                <a16:creationId xmlns:a16="http://schemas.microsoft.com/office/drawing/2014/main" id="{021C7C8F-CB8C-EC89-757A-11E84A3A3F21}"/>
              </a:ext>
            </a:extLst>
          </p:cNvPr>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1" y="-1752832"/>
            <a:ext cx="12164969" cy="8610832"/>
          </a:xfrm>
          <a:prstGeom prst="rect">
            <a:avLst/>
          </a:prstGeom>
        </p:spPr>
      </p:pic>
      <p:sp>
        <p:nvSpPr>
          <p:cNvPr id="4" name="Title Placeholder 3">
            <a:extLst>
              <a:ext uri="{FF2B5EF4-FFF2-40B4-BE49-F238E27FC236}">
                <a16:creationId xmlns:a16="http://schemas.microsoft.com/office/drawing/2014/main" id="{3A5DCED7-62A7-4C5D-B202-D1AE3524156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11" name="Text Placeholder 10">
            <a:extLst>
              <a:ext uri="{FF2B5EF4-FFF2-40B4-BE49-F238E27FC236}">
                <a16:creationId xmlns:a16="http://schemas.microsoft.com/office/drawing/2014/main" id="{2AE62A41-658E-4D2B-BF79-541DCB30EE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00327242"/>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7" r:id="rId3"/>
    <p:sldLayoutId id="2147483909" r:id="rId4"/>
    <p:sldLayoutId id="2147483980" r:id="rId5"/>
    <p:sldLayoutId id="2147483908" r:id="rId6"/>
    <p:sldLayoutId id="2147483981" r:id="rId7"/>
    <p:sldLayoutId id="2147483982" r:id="rId8"/>
    <p:sldLayoutId id="2147483914" r:id="rId9"/>
    <p:sldLayoutId id="2147483919" r:id="rId10"/>
    <p:sldLayoutId id="2147483916" r:id="rId11"/>
    <p:sldLayoutId id="2147483915" r:id="rId12"/>
    <p:sldLayoutId id="2147483918" r:id="rId13"/>
    <p:sldLayoutId id="2147483917" r:id="rId14"/>
    <p:sldLayoutId id="2147483926" r:id="rId15"/>
    <p:sldLayoutId id="2147483927" r:id="rId16"/>
    <p:sldLayoutId id="2147483929" r:id="rId17"/>
    <p:sldLayoutId id="2147483932"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 id="2147483951" r:id="rId28"/>
    <p:sldLayoutId id="2147483960" r:id="rId29"/>
    <p:sldLayoutId id="2147483959" r:id="rId30"/>
    <p:sldLayoutId id="2147483958" r:id="rId31"/>
    <p:sldLayoutId id="2147483957" r:id="rId32"/>
    <p:sldLayoutId id="2147483961" r:id="rId33"/>
    <p:sldLayoutId id="2147483962" r:id="rId34"/>
    <p:sldLayoutId id="2147483963" r:id="rId35"/>
    <p:sldLayoutId id="2147483976" r:id="rId36"/>
    <p:sldLayoutId id="2147483977" r:id="rId37"/>
    <p:sldLayoutId id="2147483983" r:id="rId38"/>
  </p:sldLayoutIdLst>
  <p:hf hdr="0" ftr="0" dt="0"/>
  <p:txStyles>
    <p:titleStyle>
      <a:lvl1pPr algn="l" defTabSz="685800" rtl="0" eaLnBrk="1" latinLnBrk="0" hangingPunct="1">
        <a:lnSpc>
          <a:spcPct val="90000"/>
        </a:lnSpc>
        <a:spcBef>
          <a:spcPct val="0"/>
        </a:spcBef>
        <a:buNone/>
        <a:defRPr sz="2700" b="1" i="0" kern="1200" spc="-113">
          <a:solidFill>
            <a:schemeClr val="tx2"/>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b="0" i="0" kern="1200">
          <a:solidFill>
            <a:schemeClr val="tx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2"/>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b="0" i="0" kern="1200">
          <a:solidFill>
            <a:schemeClr val="tx2"/>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2"/>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2"/>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userDrawn="1">
          <p15:clr>
            <a:srgbClr val="F26B43"/>
          </p15:clr>
        </p15:guide>
        <p15:guide id="2" orient="horz" pos="4088" userDrawn="1">
          <p15:clr>
            <a:srgbClr val="F26B43"/>
          </p15:clr>
        </p15:guide>
        <p15:guide id="3" pos="7469" userDrawn="1">
          <p15:clr>
            <a:srgbClr val="F26B43"/>
          </p15:clr>
        </p15:guide>
        <p15:guide id="4" orient="horz" pos="2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2.xml"/><Relationship Id="rId7" Type="http://schemas.openxmlformats.org/officeDocument/2006/relationships/image" Target="../media/image11.svg"/><Relationship Id="rId2" Type="http://schemas.openxmlformats.org/officeDocument/2006/relationships/slideLayout" Target="../slideLayouts/slideLayout38.xml"/><Relationship Id="rId1" Type="http://schemas.openxmlformats.org/officeDocument/2006/relationships/tags" Target="../tags/tag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6.xml"/><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jpg"/><Relationship Id="rId2" Type="http://schemas.openxmlformats.org/officeDocument/2006/relationships/slideLayout" Target="../slideLayouts/slideLayout36.xml"/><Relationship Id="rId1" Type="http://schemas.openxmlformats.org/officeDocument/2006/relationships/tags" Target="../tags/tag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24.jpeg"/><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27.pn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FA625-C8F9-EA98-6DCD-2B2D9435EC6B}"/>
              </a:ext>
            </a:extLst>
          </p:cNvPr>
          <p:cNvSpPr>
            <a:spLocks noGrp="1"/>
          </p:cNvSpPr>
          <p:nvPr>
            <p:ph type="ctrTitle"/>
          </p:nvPr>
        </p:nvSpPr>
        <p:spPr/>
        <p:txBody>
          <a:bodyPr/>
          <a:lstStyle/>
          <a:p>
            <a:r>
              <a:rPr lang="en-GB" dirty="0"/>
              <a:t>Using Reinforcement Learning to Beat my Children (at board games) </a:t>
            </a:r>
          </a:p>
        </p:txBody>
      </p:sp>
      <p:sp>
        <p:nvSpPr>
          <p:cNvPr id="2" name="Subtitle 1">
            <a:extLst>
              <a:ext uri="{FF2B5EF4-FFF2-40B4-BE49-F238E27FC236}">
                <a16:creationId xmlns:a16="http://schemas.microsoft.com/office/drawing/2014/main" id="{39088F26-034C-494A-AF2C-EBC000985F5F}"/>
              </a:ext>
            </a:extLst>
          </p:cNvPr>
          <p:cNvSpPr>
            <a:spLocks noGrp="1"/>
          </p:cNvSpPr>
          <p:nvPr>
            <p:ph type="subTitle" idx="1"/>
          </p:nvPr>
        </p:nvSpPr>
        <p:spPr>
          <a:xfrm>
            <a:off x="1953266" y="3344022"/>
            <a:ext cx="3864348" cy="565635"/>
          </a:xfrm>
        </p:spPr>
        <p:txBody>
          <a:bodyPr vert="horz" lIns="68580" tIns="34290" rIns="68580" bIns="34290" rtlCol="0" anchor="t">
            <a:noAutofit/>
          </a:bodyPr>
          <a:lstStyle/>
          <a:p>
            <a:endParaRPr lang="en-US" dirty="0"/>
          </a:p>
        </p:txBody>
      </p:sp>
    </p:spTree>
    <p:extLst>
      <p:ext uri="{BB962C8B-B14F-4D97-AF65-F5344CB8AC3E}">
        <p14:creationId xmlns:p14="http://schemas.microsoft.com/office/powerpoint/2010/main" val="2886191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F75331-A8EB-9F11-E5BB-50E5CF37D39A}"/>
              </a:ext>
            </a:extLst>
          </p:cNvPr>
          <p:cNvSpPr>
            <a:spLocks noGrp="1"/>
          </p:cNvSpPr>
          <p:nvPr>
            <p:ph type="sldNum" sz="quarter" idx="12"/>
          </p:nvPr>
        </p:nvSpPr>
        <p:spPr/>
        <p:txBody>
          <a:bodyPr/>
          <a:lstStyle/>
          <a:p>
            <a:fld id="{9EC71654-96A5-4280-94F3-931C61A9F92C}" type="slidenum">
              <a:rPr lang="en-IN" smtClean="0"/>
              <a:pPr/>
              <a:t>10</a:t>
            </a:fld>
            <a:endParaRPr lang="en-IN"/>
          </a:p>
        </p:txBody>
      </p:sp>
      <p:pic>
        <p:nvPicPr>
          <p:cNvPr id="6" name="Content Placeholder 5" descr="A diagram of a computer&#10;&#10;Description automatically generated">
            <a:extLst>
              <a:ext uri="{FF2B5EF4-FFF2-40B4-BE49-F238E27FC236}">
                <a16:creationId xmlns:a16="http://schemas.microsoft.com/office/drawing/2014/main" id="{C409C756-89D7-9918-64ED-8CF4E608E7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9107" y="1166957"/>
            <a:ext cx="7580074" cy="4612786"/>
          </a:xfrm>
        </p:spPr>
      </p:pic>
      <p:sp>
        <p:nvSpPr>
          <p:cNvPr id="4" name="Title 3">
            <a:extLst>
              <a:ext uri="{FF2B5EF4-FFF2-40B4-BE49-F238E27FC236}">
                <a16:creationId xmlns:a16="http://schemas.microsoft.com/office/drawing/2014/main" id="{3D411314-924A-15A6-8A37-C3237122F7E7}"/>
              </a:ext>
            </a:extLst>
          </p:cNvPr>
          <p:cNvSpPr>
            <a:spLocks noGrp="1"/>
          </p:cNvSpPr>
          <p:nvPr>
            <p:ph type="title"/>
          </p:nvPr>
        </p:nvSpPr>
        <p:spPr/>
        <p:txBody>
          <a:bodyPr/>
          <a:lstStyle/>
          <a:p>
            <a:r>
              <a:rPr lang="en-GB" dirty="0"/>
              <a:t>Python Model</a:t>
            </a:r>
          </a:p>
        </p:txBody>
      </p:sp>
    </p:spTree>
    <p:extLst>
      <p:ext uri="{BB962C8B-B14F-4D97-AF65-F5344CB8AC3E}">
        <p14:creationId xmlns:p14="http://schemas.microsoft.com/office/powerpoint/2010/main" val="1619389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D7C466-01C7-1A1F-A805-B91153AA3BDA}"/>
              </a:ext>
            </a:extLst>
          </p:cNvPr>
          <p:cNvSpPr>
            <a:spLocks noGrp="1"/>
          </p:cNvSpPr>
          <p:nvPr>
            <p:ph type="sldNum" sz="quarter" idx="12"/>
          </p:nvPr>
        </p:nvSpPr>
        <p:spPr/>
        <p:txBody>
          <a:bodyPr/>
          <a:lstStyle/>
          <a:p>
            <a:fld id="{9EC71654-96A5-4280-94F3-931C61A9F92C}" type="slidenum">
              <a:rPr lang="en-IN" smtClean="0"/>
              <a:pPr/>
              <a:t>11</a:t>
            </a:fld>
            <a:endParaRPr lang="en-IN"/>
          </a:p>
        </p:txBody>
      </p:sp>
      <p:pic>
        <p:nvPicPr>
          <p:cNvPr id="6" name="Content Placeholder 5" descr="A screenshot of a computer&#10;&#10;Description automatically generated">
            <a:extLst>
              <a:ext uri="{FF2B5EF4-FFF2-40B4-BE49-F238E27FC236}">
                <a16:creationId xmlns:a16="http://schemas.microsoft.com/office/drawing/2014/main" id="{42A68D91-E3BF-3FE5-CAA4-F02E79E76CE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146407" y="1420567"/>
            <a:ext cx="3889664" cy="4016865"/>
          </a:xfrm>
        </p:spPr>
      </p:pic>
      <p:sp>
        <p:nvSpPr>
          <p:cNvPr id="4" name="Title 3">
            <a:extLst>
              <a:ext uri="{FF2B5EF4-FFF2-40B4-BE49-F238E27FC236}">
                <a16:creationId xmlns:a16="http://schemas.microsoft.com/office/drawing/2014/main" id="{249455A6-8BC1-94FA-5A13-26E6DFBEAAD8}"/>
              </a:ext>
            </a:extLst>
          </p:cNvPr>
          <p:cNvSpPr>
            <a:spLocks noGrp="1"/>
          </p:cNvSpPr>
          <p:nvPr>
            <p:ph type="title"/>
          </p:nvPr>
        </p:nvSpPr>
        <p:spPr/>
        <p:txBody>
          <a:bodyPr/>
          <a:lstStyle/>
          <a:p>
            <a:r>
              <a:rPr lang="en-GB" dirty="0"/>
              <a:t>Deterministic Algorithm</a:t>
            </a:r>
          </a:p>
        </p:txBody>
      </p:sp>
    </p:spTree>
    <p:extLst>
      <p:ext uri="{BB962C8B-B14F-4D97-AF65-F5344CB8AC3E}">
        <p14:creationId xmlns:p14="http://schemas.microsoft.com/office/powerpoint/2010/main" val="1140597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AE520E-EF89-3C9F-AE5A-CA603C6FC295}"/>
              </a:ext>
            </a:extLst>
          </p:cNvPr>
          <p:cNvSpPr>
            <a:spLocks noGrp="1"/>
          </p:cNvSpPr>
          <p:nvPr>
            <p:ph type="sldNum" sz="quarter" idx="12"/>
          </p:nvPr>
        </p:nvSpPr>
        <p:spPr/>
        <p:txBody>
          <a:bodyPr/>
          <a:lstStyle/>
          <a:p>
            <a:fld id="{9EC71654-96A5-4280-94F3-931C61A9F92C}" type="slidenum">
              <a:rPr lang="en-IN" smtClean="0"/>
              <a:pPr/>
              <a:t>12</a:t>
            </a:fld>
            <a:endParaRPr lang="en-IN"/>
          </a:p>
        </p:txBody>
      </p:sp>
      <p:sp>
        <p:nvSpPr>
          <p:cNvPr id="4" name="Title 3">
            <a:extLst>
              <a:ext uri="{FF2B5EF4-FFF2-40B4-BE49-F238E27FC236}">
                <a16:creationId xmlns:a16="http://schemas.microsoft.com/office/drawing/2014/main" id="{0CE09B2F-9BA6-5B08-3941-32AE035D413D}"/>
              </a:ext>
            </a:extLst>
          </p:cNvPr>
          <p:cNvSpPr>
            <a:spLocks noGrp="1"/>
          </p:cNvSpPr>
          <p:nvPr>
            <p:ph type="title"/>
          </p:nvPr>
        </p:nvSpPr>
        <p:spPr/>
        <p:txBody>
          <a:bodyPr/>
          <a:lstStyle/>
          <a:p>
            <a:r>
              <a:rPr lang="en-GB" dirty="0"/>
              <a:t>Deterministic Algorithm</a:t>
            </a:r>
          </a:p>
        </p:txBody>
      </p:sp>
      <p:pic>
        <p:nvPicPr>
          <p:cNvPr id="8" name="Content Placeholder 7" descr="A blue and white table with numbers&#10;&#10;Description automatically generated">
            <a:extLst>
              <a:ext uri="{FF2B5EF4-FFF2-40B4-BE49-F238E27FC236}">
                <a16:creationId xmlns:a16="http://schemas.microsoft.com/office/drawing/2014/main" id="{31031ED0-F716-2D68-5E64-EB02137AEF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198" y="2112363"/>
            <a:ext cx="5573565" cy="2633273"/>
          </a:xfrm>
          <a:prstGeom prst="rect">
            <a:avLst/>
          </a:prstGeom>
        </p:spPr>
      </p:pic>
      <p:pic>
        <p:nvPicPr>
          <p:cNvPr id="6" name="Picture 5">
            <a:extLst>
              <a:ext uri="{FF2B5EF4-FFF2-40B4-BE49-F238E27FC236}">
                <a16:creationId xmlns:a16="http://schemas.microsoft.com/office/drawing/2014/main" id="{C46B6ED2-4E21-E545-3EE1-18B045F8020D}"/>
              </a:ext>
            </a:extLst>
          </p:cNvPr>
          <p:cNvPicPr>
            <a:picLocks noChangeAspect="1"/>
          </p:cNvPicPr>
          <p:nvPr/>
        </p:nvPicPr>
        <p:blipFill>
          <a:blip r:embed="rId4"/>
          <a:stretch>
            <a:fillRect/>
          </a:stretch>
        </p:blipFill>
        <p:spPr>
          <a:xfrm>
            <a:off x="6247239" y="2112363"/>
            <a:ext cx="4507706" cy="457200"/>
          </a:xfrm>
          <a:prstGeom prst="rect">
            <a:avLst/>
          </a:prstGeom>
        </p:spPr>
      </p:pic>
      <p:sp>
        <p:nvSpPr>
          <p:cNvPr id="11" name="TextBox 10">
            <a:extLst>
              <a:ext uri="{FF2B5EF4-FFF2-40B4-BE49-F238E27FC236}">
                <a16:creationId xmlns:a16="http://schemas.microsoft.com/office/drawing/2014/main" id="{AAB255DD-8A26-87BA-8F89-A692E14BDA81}"/>
              </a:ext>
            </a:extLst>
          </p:cNvPr>
          <p:cNvSpPr txBox="1"/>
          <p:nvPr/>
        </p:nvSpPr>
        <p:spPr>
          <a:xfrm>
            <a:off x="6625699" y="2773843"/>
            <a:ext cx="4129246" cy="1131079"/>
          </a:xfrm>
          <a:prstGeom prst="rect">
            <a:avLst/>
          </a:prstGeom>
          <a:noFill/>
        </p:spPr>
        <p:txBody>
          <a:bodyPr wrap="square">
            <a:spAutoFit/>
          </a:bodyPr>
          <a:lstStyle/>
          <a:p>
            <a:pPr algn="l"/>
            <a:r>
              <a:rPr lang="en-GB" sz="1350" dirty="0">
                <a:solidFill>
                  <a:srgbClr val="1F2328"/>
                </a:solidFill>
                <a:highlight>
                  <a:srgbClr val="FFFFFF"/>
                </a:highlight>
                <a:latin typeface="-apple-system"/>
              </a:rPr>
              <a:t>Where:</a:t>
            </a:r>
          </a:p>
          <a:p>
            <a:pPr algn="l">
              <a:buFont typeface="Arial" panose="020B0604020202020204" pitchFamily="34" charset="0"/>
              <a:buChar char="•"/>
            </a:pPr>
            <a:r>
              <a:rPr lang="en-GB" sz="1350" dirty="0">
                <a:solidFill>
                  <a:srgbClr val="1F2328"/>
                </a:solidFill>
                <a:highlight>
                  <a:srgbClr val="FFFFFF"/>
                </a:highlight>
                <a:latin typeface="-apple-system"/>
              </a:rPr>
              <a:t>𝑐 is the number of attacking cards</a:t>
            </a:r>
          </a:p>
          <a:p>
            <a:pPr algn="l">
              <a:buFont typeface="Arial" panose="020B0604020202020204" pitchFamily="34" charset="0"/>
              <a:buChar char="•"/>
            </a:pPr>
            <a:r>
              <a:rPr lang="en-GB" sz="1350" dirty="0">
                <a:solidFill>
                  <a:srgbClr val="1F2328"/>
                </a:solidFill>
                <a:highlight>
                  <a:srgbClr val="FFFFFF"/>
                </a:highlight>
                <a:latin typeface="-apple-system"/>
              </a:rPr>
              <a:t>𝐸𝑣𝑑𝑖𝑐𝑒 is expected value of the dice.</a:t>
            </a:r>
          </a:p>
          <a:p>
            <a:pPr algn="l">
              <a:buFont typeface="Arial" panose="020B0604020202020204" pitchFamily="34" charset="0"/>
              <a:buChar char="•"/>
            </a:pPr>
            <a:r>
              <a:rPr lang="en-GB" sz="1350" dirty="0">
                <a:solidFill>
                  <a:srgbClr val="1F2328"/>
                </a:solidFill>
                <a:highlight>
                  <a:srgbClr val="FFFFFF"/>
                </a:highlight>
                <a:latin typeface="-apple-system"/>
              </a:rPr>
              <a:t>𝑐𝑎𝑟𝑑 𝑑𝑒𝑓𝑒𝑛𝑐𝑒 𝑠𝑐𝑜𝑟𝑒 is the </a:t>
            </a:r>
            <a:r>
              <a:rPr lang="en-GB" sz="1350" dirty="0" err="1">
                <a:solidFill>
                  <a:srgbClr val="1F2328"/>
                </a:solidFill>
                <a:highlight>
                  <a:srgbClr val="FFFFFF"/>
                </a:highlight>
                <a:latin typeface="-apple-system"/>
              </a:rPr>
              <a:t>Dragonwood</a:t>
            </a:r>
            <a:r>
              <a:rPr lang="en-GB" sz="1350" dirty="0">
                <a:solidFill>
                  <a:srgbClr val="1F2328"/>
                </a:solidFill>
                <a:highlight>
                  <a:srgbClr val="FFFFFF"/>
                </a:highlight>
                <a:latin typeface="-apple-system"/>
              </a:rPr>
              <a:t> card's score to beat for that attack type.</a:t>
            </a:r>
          </a:p>
        </p:txBody>
      </p:sp>
    </p:spTree>
    <p:extLst>
      <p:ext uri="{BB962C8B-B14F-4D97-AF65-F5344CB8AC3E}">
        <p14:creationId xmlns:p14="http://schemas.microsoft.com/office/powerpoint/2010/main" val="2591820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532A01-3B69-08F0-4400-B51A068AC192}"/>
              </a:ext>
            </a:extLst>
          </p:cNvPr>
          <p:cNvSpPr>
            <a:spLocks noGrp="1"/>
          </p:cNvSpPr>
          <p:nvPr>
            <p:ph type="sldNum" sz="quarter" idx="12"/>
          </p:nvPr>
        </p:nvSpPr>
        <p:spPr/>
        <p:txBody>
          <a:bodyPr/>
          <a:lstStyle/>
          <a:p>
            <a:fld id="{9EC71654-96A5-4280-94F3-931C61A9F92C}" type="slidenum">
              <a:rPr lang="en-IN" smtClean="0"/>
              <a:pPr/>
              <a:t>13</a:t>
            </a:fld>
            <a:endParaRPr lang="en-IN"/>
          </a:p>
        </p:txBody>
      </p:sp>
      <p:sp>
        <p:nvSpPr>
          <p:cNvPr id="4" name="Title 3">
            <a:extLst>
              <a:ext uri="{FF2B5EF4-FFF2-40B4-BE49-F238E27FC236}">
                <a16:creationId xmlns:a16="http://schemas.microsoft.com/office/drawing/2014/main" id="{86EED29E-B909-091A-53D7-A35569F1B777}"/>
              </a:ext>
            </a:extLst>
          </p:cNvPr>
          <p:cNvSpPr>
            <a:spLocks noGrp="1"/>
          </p:cNvSpPr>
          <p:nvPr>
            <p:ph type="title"/>
          </p:nvPr>
        </p:nvSpPr>
        <p:spPr/>
        <p:txBody>
          <a:bodyPr/>
          <a:lstStyle/>
          <a:p>
            <a:r>
              <a:rPr lang="en-GB" dirty="0"/>
              <a:t>Develop an AI – Artificial Neural Networks</a:t>
            </a:r>
          </a:p>
        </p:txBody>
      </p:sp>
      <p:pic>
        <p:nvPicPr>
          <p:cNvPr id="5" name="Picture 4">
            <a:extLst>
              <a:ext uri="{FF2B5EF4-FFF2-40B4-BE49-F238E27FC236}">
                <a16:creationId xmlns:a16="http://schemas.microsoft.com/office/drawing/2014/main" id="{F12A1AD2-547D-DE4E-65D9-847A9BBC207C}"/>
              </a:ext>
            </a:extLst>
          </p:cNvPr>
          <p:cNvPicPr>
            <a:picLocks noChangeAspect="1"/>
          </p:cNvPicPr>
          <p:nvPr/>
        </p:nvPicPr>
        <p:blipFill>
          <a:blip r:embed="rId3"/>
          <a:stretch>
            <a:fillRect/>
          </a:stretch>
        </p:blipFill>
        <p:spPr>
          <a:xfrm>
            <a:off x="3961099" y="1723120"/>
            <a:ext cx="4260279" cy="3411759"/>
          </a:xfrm>
          <a:prstGeom prst="rect">
            <a:avLst/>
          </a:prstGeom>
        </p:spPr>
      </p:pic>
    </p:spTree>
    <p:extLst>
      <p:ext uri="{BB962C8B-B14F-4D97-AF65-F5344CB8AC3E}">
        <p14:creationId xmlns:p14="http://schemas.microsoft.com/office/powerpoint/2010/main" val="1437066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D468BE-8C96-F996-4D08-645306982F81}"/>
              </a:ext>
            </a:extLst>
          </p:cNvPr>
          <p:cNvSpPr>
            <a:spLocks noGrp="1"/>
          </p:cNvSpPr>
          <p:nvPr>
            <p:ph type="sldNum" sz="quarter" idx="12"/>
          </p:nvPr>
        </p:nvSpPr>
        <p:spPr/>
        <p:txBody>
          <a:bodyPr/>
          <a:lstStyle/>
          <a:p>
            <a:fld id="{9EC71654-96A5-4280-94F3-931C61A9F92C}" type="slidenum">
              <a:rPr lang="en-IN" smtClean="0"/>
              <a:pPr/>
              <a:t>14</a:t>
            </a:fld>
            <a:endParaRPr lang="en-IN"/>
          </a:p>
        </p:txBody>
      </p:sp>
      <p:pic>
        <p:nvPicPr>
          <p:cNvPr id="6" name="Content Placeholder 5" descr="A diagram of a person&#10;&#10;Description automatically generated">
            <a:extLst>
              <a:ext uri="{FF2B5EF4-FFF2-40B4-BE49-F238E27FC236}">
                <a16:creationId xmlns:a16="http://schemas.microsoft.com/office/drawing/2014/main" id="{87F2A660-2057-0E3F-C6CC-9AB8F934E1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9028" y="1413643"/>
            <a:ext cx="10371682" cy="4351338"/>
          </a:xfrm>
        </p:spPr>
      </p:pic>
      <p:sp>
        <p:nvSpPr>
          <p:cNvPr id="4" name="Title 3">
            <a:extLst>
              <a:ext uri="{FF2B5EF4-FFF2-40B4-BE49-F238E27FC236}">
                <a16:creationId xmlns:a16="http://schemas.microsoft.com/office/drawing/2014/main" id="{B509BA22-D6AF-CAD9-465B-9D183010A0DF}"/>
              </a:ext>
            </a:extLst>
          </p:cNvPr>
          <p:cNvSpPr>
            <a:spLocks noGrp="1"/>
          </p:cNvSpPr>
          <p:nvPr>
            <p:ph type="title"/>
          </p:nvPr>
        </p:nvSpPr>
        <p:spPr/>
        <p:txBody>
          <a:bodyPr/>
          <a:lstStyle/>
          <a:p>
            <a:r>
              <a:rPr lang="en-GB" dirty="0"/>
              <a:t>Develop an AI - Neuroevolution of Augmenting Topologies</a:t>
            </a:r>
          </a:p>
        </p:txBody>
      </p:sp>
    </p:spTree>
    <p:extLst>
      <p:ext uri="{BB962C8B-B14F-4D97-AF65-F5344CB8AC3E}">
        <p14:creationId xmlns:p14="http://schemas.microsoft.com/office/powerpoint/2010/main" val="627723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D27190-06C8-97DF-2CD1-62D1C62B8278}"/>
              </a:ext>
            </a:extLst>
          </p:cNvPr>
          <p:cNvSpPr>
            <a:spLocks noGrp="1"/>
          </p:cNvSpPr>
          <p:nvPr>
            <p:ph type="sldNum" sz="quarter" idx="12"/>
          </p:nvPr>
        </p:nvSpPr>
        <p:spPr/>
        <p:txBody>
          <a:bodyPr/>
          <a:lstStyle/>
          <a:p>
            <a:fld id="{9EC71654-96A5-4280-94F3-931C61A9F92C}" type="slidenum">
              <a:rPr lang="en-IN" smtClean="0"/>
              <a:pPr/>
              <a:t>15</a:t>
            </a:fld>
            <a:endParaRPr lang="en-IN"/>
          </a:p>
        </p:txBody>
      </p:sp>
      <p:sp>
        <p:nvSpPr>
          <p:cNvPr id="4" name="Title 3">
            <a:extLst>
              <a:ext uri="{FF2B5EF4-FFF2-40B4-BE49-F238E27FC236}">
                <a16:creationId xmlns:a16="http://schemas.microsoft.com/office/drawing/2014/main" id="{73F09E94-832E-F548-14B5-30919D4AEF3C}"/>
              </a:ext>
            </a:extLst>
          </p:cNvPr>
          <p:cNvSpPr>
            <a:spLocks noGrp="1"/>
          </p:cNvSpPr>
          <p:nvPr>
            <p:ph type="title"/>
          </p:nvPr>
        </p:nvSpPr>
        <p:spPr/>
        <p:txBody>
          <a:bodyPr/>
          <a:lstStyle/>
          <a:p>
            <a:r>
              <a:rPr lang="en-GB" dirty="0"/>
              <a:t>NEAT Process</a:t>
            </a:r>
          </a:p>
        </p:txBody>
      </p:sp>
      <p:pic>
        <p:nvPicPr>
          <p:cNvPr id="2056" name="Picture 8">
            <a:extLst>
              <a:ext uri="{FF2B5EF4-FFF2-40B4-BE49-F238E27FC236}">
                <a16:creationId xmlns:a16="http://schemas.microsoft.com/office/drawing/2014/main" id="{9C327C88-6957-30AA-EB45-EE9D45917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080" y="1490344"/>
            <a:ext cx="8554720" cy="4611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707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13DE32-B3BC-BE85-3AB3-302AA3A92424}"/>
              </a:ext>
            </a:extLst>
          </p:cNvPr>
          <p:cNvSpPr>
            <a:spLocks noGrp="1"/>
          </p:cNvSpPr>
          <p:nvPr>
            <p:ph type="sldNum" sz="quarter" idx="12"/>
          </p:nvPr>
        </p:nvSpPr>
        <p:spPr/>
        <p:txBody>
          <a:bodyPr/>
          <a:lstStyle/>
          <a:p>
            <a:fld id="{9EC71654-96A5-4280-94F3-931C61A9F92C}" type="slidenum">
              <a:rPr lang="en-IN" smtClean="0"/>
              <a:pPr/>
              <a:t>16</a:t>
            </a:fld>
            <a:endParaRPr lang="en-IN"/>
          </a:p>
        </p:txBody>
      </p:sp>
      <p:sp>
        <p:nvSpPr>
          <p:cNvPr id="5" name="Title 4">
            <a:extLst>
              <a:ext uri="{FF2B5EF4-FFF2-40B4-BE49-F238E27FC236}">
                <a16:creationId xmlns:a16="http://schemas.microsoft.com/office/drawing/2014/main" id="{F873F5AA-193C-9D72-6616-066ABEF21372}"/>
              </a:ext>
            </a:extLst>
          </p:cNvPr>
          <p:cNvSpPr>
            <a:spLocks noGrp="1"/>
          </p:cNvSpPr>
          <p:nvPr>
            <p:ph type="title"/>
          </p:nvPr>
        </p:nvSpPr>
        <p:spPr/>
        <p:txBody>
          <a:bodyPr/>
          <a:lstStyle/>
          <a:p>
            <a:r>
              <a:rPr lang="en-GB" dirty="0"/>
              <a:t>NEAT Process</a:t>
            </a:r>
          </a:p>
        </p:txBody>
      </p:sp>
      <p:pic>
        <p:nvPicPr>
          <p:cNvPr id="6" name="Picture 5" descr="A screenshot of a computer&#10;&#10;Description automatically generated">
            <a:extLst>
              <a:ext uri="{FF2B5EF4-FFF2-40B4-BE49-F238E27FC236}">
                <a16:creationId xmlns:a16="http://schemas.microsoft.com/office/drawing/2014/main" id="{E30EE0F4-9060-84FA-0286-6E0EFBBA7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9020"/>
            <a:ext cx="12192000" cy="4939959"/>
          </a:xfrm>
          <a:prstGeom prst="rect">
            <a:avLst/>
          </a:prstGeom>
        </p:spPr>
      </p:pic>
    </p:spTree>
    <p:extLst>
      <p:ext uri="{BB962C8B-B14F-4D97-AF65-F5344CB8AC3E}">
        <p14:creationId xmlns:p14="http://schemas.microsoft.com/office/powerpoint/2010/main" val="1116547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E6D8BC-2C76-06AA-EE51-B3323814AC59}"/>
              </a:ext>
            </a:extLst>
          </p:cNvPr>
          <p:cNvSpPr>
            <a:spLocks noGrp="1"/>
          </p:cNvSpPr>
          <p:nvPr>
            <p:ph type="sldNum" sz="quarter" idx="12"/>
          </p:nvPr>
        </p:nvSpPr>
        <p:spPr/>
        <p:txBody>
          <a:bodyPr/>
          <a:lstStyle/>
          <a:p>
            <a:fld id="{9EC71654-96A5-4280-94F3-931C61A9F92C}" type="slidenum">
              <a:rPr lang="en-IN" smtClean="0"/>
              <a:pPr/>
              <a:t>17</a:t>
            </a:fld>
            <a:endParaRPr lang="en-IN"/>
          </a:p>
        </p:txBody>
      </p:sp>
      <p:pic>
        <p:nvPicPr>
          <p:cNvPr id="6" name="Content Placeholder 5" descr="A diagram of a person's process&#10;&#10;Description automatically generated">
            <a:extLst>
              <a:ext uri="{FF2B5EF4-FFF2-40B4-BE49-F238E27FC236}">
                <a16:creationId xmlns:a16="http://schemas.microsoft.com/office/drawing/2014/main" id="{35D4587E-6D20-248F-FFED-DF42231A6D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9974" y="1166957"/>
            <a:ext cx="8132051" cy="4952130"/>
          </a:xfrm>
        </p:spPr>
      </p:pic>
      <p:sp>
        <p:nvSpPr>
          <p:cNvPr id="4" name="Title 3">
            <a:extLst>
              <a:ext uri="{FF2B5EF4-FFF2-40B4-BE49-F238E27FC236}">
                <a16:creationId xmlns:a16="http://schemas.microsoft.com/office/drawing/2014/main" id="{FB78A30F-8858-55D2-9BEE-DC94276F6B04}"/>
              </a:ext>
            </a:extLst>
          </p:cNvPr>
          <p:cNvSpPr>
            <a:spLocks noGrp="1"/>
          </p:cNvSpPr>
          <p:nvPr>
            <p:ph type="title"/>
          </p:nvPr>
        </p:nvSpPr>
        <p:spPr/>
        <p:txBody>
          <a:bodyPr/>
          <a:lstStyle/>
          <a:p>
            <a:r>
              <a:rPr lang="en-GB" dirty="0"/>
              <a:t>Implementing NEAT</a:t>
            </a:r>
          </a:p>
        </p:txBody>
      </p:sp>
    </p:spTree>
    <p:extLst>
      <p:ext uri="{BB962C8B-B14F-4D97-AF65-F5344CB8AC3E}">
        <p14:creationId xmlns:p14="http://schemas.microsoft.com/office/powerpoint/2010/main" val="3845073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AC918-B0EA-C502-76FD-D15594EBE8F4}"/>
              </a:ext>
            </a:extLst>
          </p:cNvPr>
          <p:cNvSpPr>
            <a:spLocks noGrp="1"/>
          </p:cNvSpPr>
          <p:nvPr>
            <p:ph type="sldNum" sz="quarter" idx="12"/>
          </p:nvPr>
        </p:nvSpPr>
        <p:spPr/>
        <p:txBody>
          <a:bodyPr/>
          <a:lstStyle/>
          <a:p>
            <a:fld id="{9EC71654-96A5-4280-94F3-931C61A9F92C}" type="slidenum">
              <a:rPr lang="en-IN" smtClean="0"/>
              <a:pPr/>
              <a:t>18</a:t>
            </a:fld>
            <a:endParaRPr lang="en-IN"/>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FDDB9270-D2A3-8023-1FCA-FD8806CBD918}"/>
                  </a:ext>
                </a:extLst>
              </p:cNvPr>
              <p:cNvSpPr>
                <a:spLocks noGrp="1"/>
              </p:cNvSpPr>
              <p:nvPr>
                <p:ph idx="1"/>
              </p:nvPr>
            </p:nvSpPr>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nary>
                            <m:naryPr>
                              <m:chr m:val="∑"/>
                              <m:subHide m:val="on"/>
                              <m:supHide m:val="on"/>
                              <m:ctrlPr>
                                <a:rPr lang="en-GB" i="1">
                                  <a:latin typeface="Cambria Math" panose="02040503050406030204" pitchFamily="18" charset="0"/>
                                </a:rPr>
                              </m:ctrlPr>
                            </m:naryPr>
                            <m:sub/>
                            <m:sup/>
                            <m:e>
                              <m:r>
                                <a:rPr lang="en-GB" i="1">
                                  <a:latin typeface="Cambria Math" panose="02040503050406030204" pitchFamily="18" charset="0"/>
                                </a:rPr>
                                <m:t>𝑠𝑐𝑜𝑟𝑒</m:t>
                              </m:r>
                            </m:e>
                          </m:nary>
                        </m:num>
                        <m:den>
                          <m:r>
                            <a:rPr lang="en-GB" b="0" i="1" smtClean="0">
                              <a:latin typeface="Cambria Math" panose="02040503050406030204" pitchFamily="18" charset="0"/>
                            </a:rPr>
                            <m:t>𝑛𝑢𝑚𝑏𝑒𝑟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𝑖𝑡𝑒𝑟𝑎𝑡𝑖𝑜𝑛𝑠</m:t>
                          </m:r>
                        </m:den>
                      </m:f>
                    </m:oMath>
                  </m:oMathPara>
                </a14:m>
                <a:endParaRPr lang="en-GB" dirty="0"/>
              </a:p>
              <a:p>
                <a:pPr marL="0" indent="0" algn="ctr">
                  <a:buNone/>
                </a:pPr>
                <a:endParaRPr lang="en-GB" dirty="0"/>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nary>
                            <m:naryPr>
                              <m:chr m:val="∑"/>
                              <m:subHide m:val="on"/>
                              <m:supHide m:val="on"/>
                              <m:ctrlPr>
                                <a:rPr lang="en-GB" i="1">
                                  <a:latin typeface="Cambria Math" panose="02040503050406030204" pitchFamily="18" charset="0"/>
                                </a:rPr>
                              </m:ctrlPr>
                            </m:naryPr>
                            <m:sub/>
                            <m:sup/>
                            <m:e>
                              <m:d>
                                <m:dPr>
                                  <m:ctrlPr>
                                    <a:rPr lang="en-GB" i="1" smtClean="0">
                                      <a:latin typeface="Cambria Math" panose="02040503050406030204" pitchFamily="18" charset="0"/>
                                    </a:rPr>
                                  </m:ctrlPr>
                                </m:dPr>
                                <m:e>
                                  <m:r>
                                    <a:rPr lang="en-GB" b="0" i="1" smtClean="0">
                                      <a:latin typeface="Cambria Math" panose="02040503050406030204" pitchFamily="18" charset="0"/>
                                    </a:rPr>
                                    <m:t>𝑠𝑐𝑜𝑟𝑒</m:t>
                                  </m:r>
                                  <m:r>
                                    <a:rPr lang="en-GB" b="0" i="1" smtClean="0">
                                      <a:latin typeface="Cambria Math" panose="02040503050406030204" pitchFamily="18" charset="0"/>
                                    </a:rPr>
                                    <m:t>+</m:t>
                                  </m:r>
                                  <m:r>
                                    <a:rPr lang="en-GB" b="0" i="1" smtClean="0">
                                      <a:latin typeface="Cambria Math" panose="02040503050406030204" pitchFamily="18" charset="0"/>
                                    </a:rPr>
                                    <m:t>𝑛𝑢𝑚𝑏𝑒𝑟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𝑖𝑛𝑣𝑎𝑙𝑖𝑑</m:t>
                                  </m:r>
                                  <m:r>
                                    <a:rPr lang="en-GB" b="0" i="1" smtClean="0">
                                      <a:latin typeface="Cambria Math" panose="02040503050406030204" pitchFamily="18" charset="0"/>
                                    </a:rPr>
                                    <m:t> </m:t>
                                  </m:r>
                                  <m:r>
                                    <a:rPr lang="en-GB" b="0" i="1" smtClean="0">
                                      <a:latin typeface="Cambria Math" panose="02040503050406030204" pitchFamily="18" charset="0"/>
                                    </a:rPr>
                                    <m:t>𝑐h𝑜𝑖𝑐𝑒𝑠</m:t>
                                  </m:r>
                                  <m:r>
                                    <a:rPr lang="en-GB" b="0" i="1" smtClean="0">
                                      <a:latin typeface="Cambria Math" panose="02040503050406030204" pitchFamily="18" charset="0"/>
                                    </a:rPr>
                                    <m:t> ×−0.5</m:t>
                                  </m:r>
                                </m:e>
                              </m:d>
                            </m:e>
                          </m:nary>
                        </m:num>
                        <m:den>
                          <m:r>
                            <a:rPr lang="en-GB" i="1">
                              <a:latin typeface="Cambria Math" panose="02040503050406030204" pitchFamily="18" charset="0"/>
                            </a:rPr>
                            <m:t>𝑛𝑢𝑚𝑏𝑒𝑟</m:t>
                          </m:r>
                          <m:r>
                            <a:rPr lang="en-GB" i="1">
                              <a:latin typeface="Cambria Math" panose="02040503050406030204" pitchFamily="18" charset="0"/>
                            </a:rPr>
                            <m:t> </m:t>
                          </m:r>
                          <m:r>
                            <a:rPr lang="en-GB" i="1">
                              <a:latin typeface="Cambria Math" panose="02040503050406030204" pitchFamily="18" charset="0"/>
                            </a:rPr>
                            <m:t>𝑜𝑓</m:t>
                          </m:r>
                          <m:r>
                            <a:rPr lang="en-GB" i="1">
                              <a:latin typeface="Cambria Math" panose="02040503050406030204" pitchFamily="18" charset="0"/>
                            </a:rPr>
                            <m:t> </m:t>
                          </m:r>
                          <m:r>
                            <a:rPr lang="en-GB" i="1">
                              <a:latin typeface="Cambria Math" panose="02040503050406030204" pitchFamily="18" charset="0"/>
                            </a:rPr>
                            <m:t>𝑖𝑡𝑒𝑟𝑎𝑡𝑖𝑜𝑛𝑠</m:t>
                          </m:r>
                        </m:den>
                      </m:f>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nary>
                            <m:naryPr>
                              <m:chr m:val="∑"/>
                              <m:subHide m:val="on"/>
                              <m:supHide m:val="on"/>
                              <m:ctrlPr>
                                <a:rPr lang="en-GB" i="1">
                                  <a:latin typeface="Cambria Math" panose="02040503050406030204" pitchFamily="18" charset="0"/>
                                </a:rPr>
                              </m:ctrlPr>
                            </m:naryPr>
                            <m:sub/>
                            <m:sup/>
                            <m:e>
                              <m:d>
                                <m:dPr>
                                  <m:ctrlPr>
                                    <a:rPr lang="en-GB" i="1" smtClean="0">
                                      <a:latin typeface="Cambria Math" panose="02040503050406030204" pitchFamily="18" charset="0"/>
                                    </a:rPr>
                                  </m:ctrlPr>
                                </m:dPr>
                                <m:e>
                                  <m:r>
                                    <a:rPr lang="en-GB" b="0" i="1" smtClean="0">
                                      <a:latin typeface="Cambria Math" panose="02040503050406030204" pitchFamily="18" charset="0"/>
                                    </a:rPr>
                                    <m:t>𝑠𝑐𝑜𝑟𝑒</m:t>
                                  </m:r>
                                  <m:r>
                                    <a:rPr lang="en-GB" b="0" i="1" smtClean="0">
                                      <a:latin typeface="Cambria Math" panose="02040503050406030204" pitchFamily="18" charset="0"/>
                                    </a:rPr>
                                    <m:t>+</m:t>
                                  </m:r>
                                  <m:r>
                                    <a:rPr lang="en-GB" b="0" i="1" smtClean="0">
                                      <a:latin typeface="Cambria Math" panose="02040503050406030204" pitchFamily="18" charset="0"/>
                                    </a:rPr>
                                    <m:t>𝑛𝑢𝑚𝑏𝑒𝑟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𝑐𝑎𝑟𝑑𝑠</m:t>
                                  </m:r>
                                  <m:r>
                                    <a:rPr lang="en-GB" b="0" i="1" smtClean="0">
                                      <a:latin typeface="Cambria Math" panose="02040503050406030204" pitchFamily="18" charset="0"/>
                                    </a:rPr>
                                    <m:t> </m:t>
                                  </m:r>
                                  <m:r>
                                    <a:rPr lang="en-GB" b="0" i="1" smtClean="0">
                                      <a:latin typeface="Cambria Math" panose="02040503050406030204" pitchFamily="18" charset="0"/>
                                    </a:rPr>
                                    <m:t>𝑑𝑖𝑠𝑐𝑎𝑟𝑑𝑒𝑑</m:t>
                                  </m:r>
                                  <m:r>
                                    <a:rPr lang="en-GB" b="0" i="1" smtClean="0">
                                      <a:latin typeface="Cambria Math" panose="02040503050406030204" pitchFamily="18" charset="0"/>
                                    </a:rPr>
                                    <m:t>  ×−0.25</m:t>
                                  </m:r>
                                </m:e>
                              </m:d>
                            </m:e>
                          </m:nary>
                        </m:num>
                        <m:den>
                          <m:r>
                            <a:rPr lang="en-GB" i="1">
                              <a:latin typeface="Cambria Math" panose="02040503050406030204" pitchFamily="18" charset="0"/>
                            </a:rPr>
                            <m:t>𝑛𝑢𝑚𝑏𝑒𝑟</m:t>
                          </m:r>
                          <m:r>
                            <a:rPr lang="en-GB" i="1">
                              <a:latin typeface="Cambria Math" panose="02040503050406030204" pitchFamily="18" charset="0"/>
                            </a:rPr>
                            <m:t> </m:t>
                          </m:r>
                          <m:r>
                            <a:rPr lang="en-GB" i="1">
                              <a:latin typeface="Cambria Math" panose="02040503050406030204" pitchFamily="18" charset="0"/>
                            </a:rPr>
                            <m:t>𝑜𝑓</m:t>
                          </m:r>
                          <m:r>
                            <a:rPr lang="en-GB" i="1">
                              <a:latin typeface="Cambria Math" panose="02040503050406030204" pitchFamily="18" charset="0"/>
                            </a:rPr>
                            <m:t> </m:t>
                          </m:r>
                          <m:r>
                            <a:rPr lang="en-GB" i="1">
                              <a:latin typeface="Cambria Math" panose="02040503050406030204" pitchFamily="18" charset="0"/>
                            </a:rPr>
                            <m:t>𝑖𝑡𝑒𝑟𝑎𝑡𝑖𝑜𝑛𝑠</m:t>
                          </m:r>
                        </m:den>
                      </m:f>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GB" i="1" smtClean="0">
                              <a:latin typeface="Cambria Math" panose="02040503050406030204" pitchFamily="18" charset="0"/>
                            </a:rPr>
                          </m:ctrlPr>
                        </m:naryPr>
                        <m:sub/>
                        <m:sup/>
                        <m:e>
                          <m:f>
                            <m:fPr>
                              <m:ctrlPr>
                                <a:rPr lang="en-GB"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𝑠𝑐𝑜𝑟𝑒</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num>
                            <m:den>
                              <m:r>
                                <a:rPr lang="en-GB" b="0" i="1" smtClean="0">
                                  <a:latin typeface="Cambria Math" panose="02040503050406030204" pitchFamily="18" charset="0"/>
                                </a:rPr>
                                <m:t>𝑛𝑢𝑚𝑏𝑒𝑟</m:t>
                              </m:r>
                              <m:r>
                                <a:rPr lang="en-GB" b="0" i="1" smtClean="0">
                                  <a:latin typeface="Cambria Math" panose="02040503050406030204" pitchFamily="18" charset="0"/>
                                </a:rPr>
                                <m:t> </m:t>
                              </m:r>
                              <m:r>
                                <a:rPr lang="en-GB" b="0" i="1" smtClean="0">
                                  <a:latin typeface="Cambria Math" panose="02040503050406030204" pitchFamily="18" charset="0"/>
                                </a:rPr>
                                <m:t>𝑜𝑓</m:t>
                              </m:r>
                              <m:r>
                                <a:rPr lang="en-GB" b="0" i="1" smtClean="0">
                                  <a:latin typeface="Cambria Math" panose="02040503050406030204" pitchFamily="18" charset="0"/>
                                </a:rPr>
                                <m:t> </m:t>
                              </m:r>
                              <m:r>
                                <a:rPr lang="en-GB" b="0" i="1" smtClean="0">
                                  <a:latin typeface="Cambria Math" panose="02040503050406030204" pitchFamily="18" charset="0"/>
                                </a:rPr>
                                <m:t>𝑖𝑡𝑒𝑟𝑎𝑡𝑖𝑜𝑛𝑠</m:t>
                              </m:r>
                            </m:den>
                          </m:f>
                          <m:r>
                            <a:rPr lang="en-GB" b="0" i="1" smtClean="0">
                              <a:latin typeface="Cambria Math" panose="02040503050406030204" pitchFamily="18" charset="0"/>
                            </a:rPr>
                            <m:t> </m:t>
                          </m:r>
                          <m:r>
                            <a:rPr lang="en-GB" b="0" i="1" smtClean="0">
                              <a:latin typeface="Cambria Math" panose="02040503050406030204" pitchFamily="18" charset="0"/>
                            </a:rPr>
                            <m:t>𝑤h𝑒𝑟𝑒</m:t>
                          </m:r>
                          <m:r>
                            <a:rPr lang="en-GB" b="0" i="1" smtClean="0">
                              <a:latin typeface="Cambria Math" panose="02040503050406030204" pitchFamily="18" charset="0"/>
                            </a:rPr>
                            <m:t> </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𝑖𝑠</m:t>
                          </m:r>
                          <m:r>
                            <a:rPr lang="en-GB" b="0" i="1" smtClean="0">
                              <a:latin typeface="Cambria Math" panose="02040503050406030204" pitchFamily="18" charset="0"/>
                            </a:rPr>
                            <m:t> 10 </m:t>
                          </m:r>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𝑝𝑙𝑎𝑦𝑒𝑟</m:t>
                          </m:r>
                          <m:r>
                            <a:rPr lang="en-GB" b="0" i="1" smtClean="0">
                              <a:latin typeface="Cambria Math" panose="02040503050406030204" pitchFamily="18" charset="0"/>
                            </a:rPr>
                            <m:t> </m:t>
                          </m:r>
                          <m:r>
                            <a:rPr lang="en-GB" b="0" i="1" smtClean="0">
                              <a:latin typeface="Cambria Math" panose="02040503050406030204" pitchFamily="18" charset="0"/>
                            </a:rPr>
                            <m:t>𝑤𝑖𝑛𝑠</m:t>
                          </m:r>
                          <m:r>
                            <a:rPr lang="en-GB" b="0" i="1" smtClean="0">
                              <a:latin typeface="Cambria Math" panose="02040503050406030204" pitchFamily="18" charset="0"/>
                            </a:rPr>
                            <m:t> </m:t>
                          </m:r>
                          <m:r>
                            <a:rPr lang="en-GB" b="0" i="1" smtClean="0">
                              <a:latin typeface="Cambria Math" panose="02040503050406030204" pitchFamily="18" charset="0"/>
                            </a:rPr>
                            <m:t>𝑎𝑛𝑑</m:t>
                          </m:r>
                          <m:r>
                            <a:rPr lang="en-GB" b="0" i="1" smtClean="0">
                              <a:latin typeface="Cambria Math" panose="02040503050406030204" pitchFamily="18" charset="0"/>
                            </a:rPr>
                            <m:t> 0 </m:t>
                          </m:r>
                          <m:r>
                            <a:rPr lang="en-GB" b="0" i="1" smtClean="0">
                              <a:latin typeface="Cambria Math" panose="02040503050406030204" pitchFamily="18" charset="0"/>
                            </a:rPr>
                            <m:t>𝑜𝑡h𝑒𝑟𝑤𝑖𝑠𝑒</m:t>
                          </m:r>
                        </m:e>
                      </m:nary>
                    </m:oMath>
                  </m:oMathPara>
                </a14:m>
                <a:endParaRPr lang="en-GB" dirty="0"/>
              </a:p>
            </p:txBody>
          </p:sp>
        </mc:Choice>
        <mc:Fallback>
          <p:sp>
            <p:nvSpPr>
              <p:cNvPr id="6" name="Content Placeholder 5">
                <a:extLst>
                  <a:ext uri="{FF2B5EF4-FFF2-40B4-BE49-F238E27FC236}">
                    <a16:creationId xmlns:a16="http://schemas.microsoft.com/office/drawing/2014/main" id="{FDDB9270-D2A3-8023-1FCA-FD8806CBD918}"/>
                  </a:ext>
                </a:extLst>
              </p:cNvPr>
              <p:cNvSpPr>
                <a:spLocks noGrp="1" noRot="1" noChangeAspect="1" noMove="1" noResize="1" noEditPoints="1" noAdjustHandles="1" noChangeArrowheads="1" noChangeShapeType="1" noTextEdit="1"/>
              </p:cNvSpPr>
              <p:nvPr>
                <p:ph idx="1"/>
              </p:nvPr>
            </p:nvSpPr>
            <p:spPr>
              <a:blipFill>
                <a:blip r:embed="rId3"/>
                <a:stretch>
                  <a:fillRect t="-9244" b="-11625"/>
                </a:stretch>
              </a:blipFill>
            </p:spPr>
            <p:txBody>
              <a:bodyPr/>
              <a:lstStyle/>
              <a:p>
                <a:r>
                  <a:rPr lang="en-GB">
                    <a:noFill/>
                  </a:rPr>
                  <a:t> </a:t>
                </a:r>
              </a:p>
            </p:txBody>
          </p:sp>
        </mc:Fallback>
      </mc:AlternateContent>
      <p:sp>
        <p:nvSpPr>
          <p:cNvPr id="5" name="Title 4">
            <a:extLst>
              <a:ext uri="{FF2B5EF4-FFF2-40B4-BE49-F238E27FC236}">
                <a16:creationId xmlns:a16="http://schemas.microsoft.com/office/drawing/2014/main" id="{04B0A544-BC02-0B86-EA88-EF9C65E2B32A}"/>
              </a:ext>
            </a:extLst>
          </p:cNvPr>
          <p:cNvSpPr>
            <a:spLocks noGrp="1"/>
          </p:cNvSpPr>
          <p:nvPr>
            <p:ph type="title"/>
          </p:nvPr>
        </p:nvSpPr>
        <p:spPr/>
        <p:txBody>
          <a:bodyPr/>
          <a:lstStyle/>
          <a:p>
            <a:r>
              <a:rPr lang="en-GB" dirty="0"/>
              <a:t>Fitness Function</a:t>
            </a:r>
          </a:p>
        </p:txBody>
      </p:sp>
      <p:sp>
        <p:nvSpPr>
          <p:cNvPr id="3" name="Arrow: Notched Right 2">
            <a:extLst>
              <a:ext uri="{FF2B5EF4-FFF2-40B4-BE49-F238E27FC236}">
                <a16:creationId xmlns:a16="http://schemas.microsoft.com/office/drawing/2014/main" id="{134BC592-56A0-EFA8-4C3D-F7A1D2BB9FB5}"/>
              </a:ext>
            </a:extLst>
          </p:cNvPr>
          <p:cNvSpPr/>
          <p:nvPr/>
        </p:nvSpPr>
        <p:spPr>
          <a:xfrm rot="5400000">
            <a:off x="5905817" y="2558048"/>
            <a:ext cx="370840" cy="167321"/>
          </a:xfrm>
          <a:prstGeom prst="notchedRightArrow">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Notched Right 3">
            <a:extLst>
              <a:ext uri="{FF2B5EF4-FFF2-40B4-BE49-F238E27FC236}">
                <a16:creationId xmlns:a16="http://schemas.microsoft.com/office/drawing/2014/main" id="{0373987F-4474-B642-B26A-F8E438C2C82B}"/>
              </a:ext>
            </a:extLst>
          </p:cNvPr>
          <p:cNvSpPr/>
          <p:nvPr/>
        </p:nvSpPr>
        <p:spPr>
          <a:xfrm rot="5400000">
            <a:off x="5905817" y="3612854"/>
            <a:ext cx="370840" cy="167321"/>
          </a:xfrm>
          <a:prstGeom prst="notchedRightArrow">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Notched Right 6">
            <a:extLst>
              <a:ext uri="{FF2B5EF4-FFF2-40B4-BE49-F238E27FC236}">
                <a16:creationId xmlns:a16="http://schemas.microsoft.com/office/drawing/2014/main" id="{0690ED39-14EF-3F36-7544-204859E2EB8C}"/>
              </a:ext>
            </a:extLst>
          </p:cNvPr>
          <p:cNvSpPr/>
          <p:nvPr/>
        </p:nvSpPr>
        <p:spPr>
          <a:xfrm rot="5400000">
            <a:off x="5905817" y="4661661"/>
            <a:ext cx="370840" cy="167321"/>
          </a:xfrm>
          <a:prstGeom prst="notchedRightArrow">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125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3" grpId="0" animBg="1"/>
      <p:bldP spid="4"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F25950-B7DB-58B7-B54A-192B4484231F}"/>
              </a:ext>
            </a:extLst>
          </p:cNvPr>
          <p:cNvSpPr>
            <a:spLocks noGrp="1"/>
          </p:cNvSpPr>
          <p:nvPr>
            <p:ph type="sldNum" sz="quarter" idx="12"/>
          </p:nvPr>
        </p:nvSpPr>
        <p:spPr/>
        <p:txBody>
          <a:bodyPr/>
          <a:lstStyle/>
          <a:p>
            <a:fld id="{9EC71654-96A5-4280-94F3-931C61A9F92C}" type="slidenum">
              <a:rPr lang="en-IN" smtClean="0"/>
              <a:pPr/>
              <a:t>19</a:t>
            </a:fld>
            <a:endParaRPr lang="en-IN"/>
          </a:p>
        </p:txBody>
      </p:sp>
      <p:sp>
        <p:nvSpPr>
          <p:cNvPr id="7" name="Content Placeholder 6">
            <a:extLst>
              <a:ext uri="{FF2B5EF4-FFF2-40B4-BE49-F238E27FC236}">
                <a16:creationId xmlns:a16="http://schemas.microsoft.com/office/drawing/2014/main" id="{02910CBC-4B53-22BA-7FD1-E61FC9B71462}"/>
              </a:ext>
            </a:extLst>
          </p:cNvPr>
          <p:cNvSpPr>
            <a:spLocks noGrp="1"/>
          </p:cNvSpPr>
          <p:nvPr>
            <p:ph sz="half" idx="1"/>
          </p:nvPr>
        </p:nvSpPr>
        <p:spPr>
          <a:xfrm>
            <a:off x="515940" y="1613844"/>
            <a:ext cx="5181600" cy="4351338"/>
          </a:xfrm>
        </p:spPr>
        <p:txBody>
          <a:bodyPr>
            <a:normAutofit/>
          </a:bodyPr>
          <a:lstStyle/>
          <a:p>
            <a:pPr marL="0" indent="0" algn="l">
              <a:buNone/>
            </a:pPr>
            <a:r>
              <a:rPr lang="en-GB" b="0" i="0" dirty="0">
                <a:solidFill>
                  <a:srgbClr val="1F2328"/>
                </a:solidFill>
                <a:effectLst/>
                <a:highlight>
                  <a:srgbClr val="FFFFFF"/>
                </a:highlight>
                <a:latin typeface="-apple-system"/>
              </a:rPr>
              <a:t>First iteration – 79 Neurons</a:t>
            </a:r>
          </a:p>
          <a:p>
            <a:pPr marL="0" indent="0" algn="l">
              <a:buNone/>
            </a:pPr>
            <a:endParaRPr lang="en-GB" b="0" i="0" dirty="0">
              <a:solidFill>
                <a:srgbClr val="1F2328"/>
              </a:solidFill>
              <a:effectLst/>
              <a:highlight>
                <a:srgbClr val="FFFFFF"/>
              </a:highlight>
              <a:latin typeface="-apple-system"/>
            </a:endParaRPr>
          </a:p>
          <a:p>
            <a:endParaRPr lang="en-GB" dirty="0"/>
          </a:p>
        </p:txBody>
      </p:sp>
      <p:sp>
        <p:nvSpPr>
          <p:cNvPr id="8" name="Content Placeholder 7">
            <a:extLst>
              <a:ext uri="{FF2B5EF4-FFF2-40B4-BE49-F238E27FC236}">
                <a16:creationId xmlns:a16="http://schemas.microsoft.com/office/drawing/2014/main" id="{3AC91A4C-D459-45BD-5764-6790A34F08F4}"/>
              </a:ext>
            </a:extLst>
          </p:cNvPr>
          <p:cNvSpPr>
            <a:spLocks noGrp="1"/>
          </p:cNvSpPr>
          <p:nvPr>
            <p:ph sz="half" idx="2"/>
          </p:nvPr>
        </p:nvSpPr>
        <p:spPr>
          <a:xfrm>
            <a:off x="6172200" y="1613844"/>
            <a:ext cx="5181600" cy="4351338"/>
          </a:xfrm>
        </p:spPr>
        <p:txBody>
          <a:bodyPr/>
          <a:lstStyle/>
          <a:p>
            <a:pPr marL="0" indent="0" algn="l">
              <a:buNone/>
            </a:pPr>
            <a:r>
              <a:rPr lang="en-GB" b="0" i="0" dirty="0">
                <a:solidFill>
                  <a:srgbClr val="1F2328"/>
                </a:solidFill>
                <a:effectLst/>
                <a:highlight>
                  <a:srgbClr val="FFFFFF"/>
                </a:highlight>
                <a:latin typeface="-apple-system"/>
              </a:rPr>
              <a:t>Second iteration – 11 Neurons</a:t>
            </a:r>
          </a:p>
          <a:p>
            <a:endParaRPr lang="en-GB" dirty="0"/>
          </a:p>
        </p:txBody>
      </p:sp>
      <p:sp>
        <p:nvSpPr>
          <p:cNvPr id="5" name="Title 4">
            <a:extLst>
              <a:ext uri="{FF2B5EF4-FFF2-40B4-BE49-F238E27FC236}">
                <a16:creationId xmlns:a16="http://schemas.microsoft.com/office/drawing/2014/main" id="{C7FCFB02-EC06-F494-16C1-45C38F87821C}"/>
              </a:ext>
            </a:extLst>
          </p:cNvPr>
          <p:cNvSpPr>
            <a:spLocks noGrp="1"/>
          </p:cNvSpPr>
          <p:nvPr>
            <p:ph type="title"/>
          </p:nvPr>
        </p:nvSpPr>
        <p:spPr/>
        <p:txBody>
          <a:bodyPr/>
          <a:lstStyle/>
          <a:p>
            <a:r>
              <a:rPr lang="en-GB" dirty="0"/>
              <a:t>Input Encoding</a:t>
            </a:r>
          </a:p>
        </p:txBody>
      </p:sp>
      <p:pic>
        <p:nvPicPr>
          <p:cNvPr id="4" name="Picture 3">
            <a:extLst>
              <a:ext uri="{FF2B5EF4-FFF2-40B4-BE49-F238E27FC236}">
                <a16:creationId xmlns:a16="http://schemas.microsoft.com/office/drawing/2014/main" id="{D1316E71-ACCD-4A77-E42A-024075BA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92" y="2183061"/>
            <a:ext cx="5054695" cy="3212903"/>
          </a:xfrm>
          <a:prstGeom prst="rect">
            <a:avLst/>
          </a:prstGeom>
        </p:spPr>
      </p:pic>
      <p:pic>
        <p:nvPicPr>
          <p:cNvPr id="9" name="Picture 8">
            <a:extLst>
              <a:ext uri="{FF2B5EF4-FFF2-40B4-BE49-F238E27FC236}">
                <a16:creationId xmlns:a16="http://schemas.microsoft.com/office/drawing/2014/main" id="{626398AB-B6FC-B7D5-A1F6-3D9FA6987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710" y="2179834"/>
            <a:ext cx="5108580" cy="3216130"/>
          </a:xfrm>
          <a:prstGeom prst="rect">
            <a:avLst/>
          </a:prstGeom>
        </p:spPr>
      </p:pic>
    </p:spTree>
    <p:extLst>
      <p:ext uri="{BB962C8B-B14F-4D97-AF65-F5344CB8AC3E}">
        <p14:creationId xmlns:p14="http://schemas.microsoft.com/office/powerpoint/2010/main" val="364784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hidden="1">
            <a:extLst>
              <a:ext uri="{FF2B5EF4-FFF2-40B4-BE49-F238E27FC236}">
                <a16:creationId xmlns:a16="http://schemas.microsoft.com/office/drawing/2014/main" id="{3A614585-10E5-4E84-8BEC-B6CFF1B7841B}"/>
              </a:ext>
            </a:extLst>
          </p:cNvPr>
          <p:cNvSpPr>
            <a:spLocks noGrp="1"/>
          </p:cNvSpPr>
          <p:nvPr>
            <p:ph type="sldNum" sz="quarter" idx="12"/>
          </p:nvPr>
        </p:nvSpPr>
        <p:spPr>
          <a:prstGeom prst="rect">
            <a:avLst/>
          </a:prstGeom>
        </p:spPr>
        <p:txBody>
          <a:bodyPr/>
          <a:lstStyle/>
          <a:p>
            <a:pPr defTabSz="685800">
              <a:spcAft>
                <a:spcPts val="450"/>
              </a:spcAft>
              <a:defRPr/>
            </a:pPr>
            <a:fld id="{9EC71654-96A5-4280-94F3-931C61A9F92C}" type="slidenum">
              <a:rPr lang="en-IN">
                <a:solidFill>
                  <a:srgbClr val="FFFFFF"/>
                </a:solidFill>
                <a:latin typeface="Calibri"/>
              </a:rPr>
              <a:pPr defTabSz="685800">
                <a:spcAft>
                  <a:spcPts val="450"/>
                </a:spcAft>
                <a:defRPr/>
              </a:pPr>
              <a:t>2</a:t>
            </a:fld>
            <a:endParaRPr lang="en-IN" dirty="0">
              <a:solidFill>
                <a:srgbClr val="FFFFFF"/>
              </a:solidFill>
              <a:latin typeface="Calibri"/>
            </a:endParaRPr>
          </a:p>
        </p:txBody>
      </p:sp>
      <p:sp>
        <p:nvSpPr>
          <p:cNvPr id="7" name="Title 6">
            <a:extLst>
              <a:ext uri="{FF2B5EF4-FFF2-40B4-BE49-F238E27FC236}">
                <a16:creationId xmlns:a16="http://schemas.microsoft.com/office/drawing/2014/main" id="{22517813-87AB-2FFD-7447-03F6A6758C73}"/>
              </a:ext>
            </a:extLst>
          </p:cNvPr>
          <p:cNvSpPr>
            <a:spLocks noGrp="1"/>
          </p:cNvSpPr>
          <p:nvPr>
            <p:ph type="title"/>
          </p:nvPr>
        </p:nvSpPr>
        <p:spPr>
          <a:xfrm>
            <a:off x="1957713" y="1302950"/>
            <a:ext cx="7874544" cy="743870"/>
          </a:xfrm>
        </p:spPr>
        <p:txBody>
          <a:bodyPr/>
          <a:lstStyle/>
          <a:p>
            <a:r>
              <a:rPr lang="en-GB" dirty="0"/>
              <a:t>Contents</a:t>
            </a:r>
          </a:p>
        </p:txBody>
      </p:sp>
      <p:sp>
        <p:nvSpPr>
          <p:cNvPr id="9" name="Oval 8">
            <a:extLst>
              <a:ext uri="{FF2B5EF4-FFF2-40B4-BE49-F238E27FC236}">
                <a16:creationId xmlns:a16="http://schemas.microsoft.com/office/drawing/2014/main" id="{9D79F9C9-4B86-4118-BDC1-7005AC43EC21}"/>
              </a:ext>
            </a:extLst>
          </p:cNvPr>
          <p:cNvSpPr/>
          <p:nvPr/>
        </p:nvSpPr>
        <p:spPr>
          <a:xfrm>
            <a:off x="11424072" y="6444425"/>
            <a:ext cx="210038" cy="2100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IN" sz="1350" dirty="0">
              <a:solidFill>
                <a:srgbClr val="FFFFFF"/>
              </a:solidFill>
              <a:latin typeface="Calibri"/>
            </a:endParaRPr>
          </a:p>
        </p:txBody>
      </p:sp>
      <p:sp>
        <p:nvSpPr>
          <p:cNvPr id="5" name="Oval 4">
            <a:extLst>
              <a:ext uri="{FF2B5EF4-FFF2-40B4-BE49-F238E27FC236}">
                <a16:creationId xmlns:a16="http://schemas.microsoft.com/office/drawing/2014/main" id="{3C8BB565-CB99-B784-C0EB-0AABC86FBF64}"/>
              </a:ext>
            </a:extLst>
          </p:cNvPr>
          <p:cNvSpPr/>
          <p:nvPr/>
        </p:nvSpPr>
        <p:spPr>
          <a:xfrm>
            <a:off x="11424072" y="6439376"/>
            <a:ext cx="210038" cy="2100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IN" sz="1350" dirty="0">
              <a:solidFill>
                <a:srgbClr val="FFFFFF"/>
              </a:solidFill>
              <a:latin typeface="Calibri"/>
            </a:endParaRPr>
          </a:p>
        </p:txBody>
      </p:sp>
      <p:sp>
        <p:nvSpPr>
          <p:cNvPr id="17" name="Slide Number Placeholder 5">
            <a:extLst>
              <a:ext uri="{FF2B5EF4-FFF2-40B4-BE49-F238E27FC236}">
                <a16:creationId xmlns:a16="http://schemas.microsoft.com/office/drawing/2014/main" id="{5705D3B5-EF9E-4CD5-8535-522D6F1E6D7C}"/>
              </a:ext>
            </a:extLst>
          </p:cNvPr>
          <p:cNvSpPr txBox="1">
            <a:spLocks/>
          </p:cNvSpPr>
          <p:nvPr/>
        </p:nvSpPr>
        <p:spPr>
          <a:xfrm>
            <a:off x="10035686" y="5719331"/>
            <a:ext cx="220845" cy="140525"/>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fld id="{9EC71654-96A5-4280-94F3-931C61A9F92C}" type="slidenum">
              <a:rPr lang="en-IN" sz="675">
                <a:solidFill>
                  <a:srgbClr val="FFFFFF"/>
                </a:solidFill>
                <a:latin typeface="Calibri"/>
              </a:rPr>
              <a:pPr defTabSz="685800">
                <a:defRPr/>
              </a:pPr>
              <a:t>2</a:t>
            </a:fld>
            <a:endParaRPr lang="en-IN" sz="675" dirty="0">
              <a:solidFill>
                <a:srgbClr val="FFFFFF"/>
              </a:solidFill>
              <a:latin typeface="Calibri"/>
            </a:endParaRPr>
          </a:p>
        </p:txBody>
      </p:sp>
      <p:sp>
        <p:nvSpPr>
          <p:cNvPr id="10" name="Freeform: Shape 9">
            <a:extLst>
              <a:ext uri="{FF2B5EF4-FFF2-40B4-BE49-F238E27FC236}">
                <a16:creationId xmlns:a16="http://schemas.microsoft.com/office/drawing/2014/main" id="{56C6AAFA-1929-6480-CDF9-EA4DBE4CB161}"/>
              </a:ext>
            </a:extLst>
          </p:cNvPr>
          <p:cNvSpPr/>
          <p:nvPr/>
        </p:nvSpPr>
        <p:spPr>
          <a:xfrm>
            <a:off x="4824433" y="3268134"/>
            <a:ext cx="1375139" cy="1160151"/>
          </a:xfrm>
          <a:custGeom>
            <a:avLst/>
            <a:gdLst>
              <a:gd name="connsiteX0" fmla="*/ 0 w 1696973"/>
              <a:gd name="connsiteY0" fmla="*/ 728451 h 1456902"/>
              <a:gd name="connsiteX1" fmla="*/ 364226 w 1696973"/>
              <a:gd name="connsiteY1" fmla="*/ 0 h 1456902"/>
              <a:gd name="connsiteX2" fmla="*/ 1332748 w 1696973"/>
              <a:gd name="connsiteY2" fmla="*/ 0 h 1456902"/>
              <a:gd name="connsiteX3" fmla="*/ 1696973 w 1696973"/>
              <a:gd name="connsiteY3" fmla="*/ 728451 h 1456902"/>
              <a:gd name="connsiteX4" fmla="*/ 1332748 w 1696973"/>
              <a:gd name="connsiteY4" fmla="*/ 1456902 h 1456902"/>
              <a:gd name="connsiteX5" fmla="*/ 364226 w 1696973"/>
              <a:gd name="connsiteY5" fmla="*/ 1456902 h 1456902"/>
              <a:gd name="connsiteX6" fmla="*/ 0 w 1696973"/>
              <a:gd name="connsiteY6" fmla="*/ 728451 h 145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6973" h="1456902">
                <a:moveTo>
                  <a:pt x="0" y="728451"/>
                </a:moveTo>
                <a:lnTo>
                  <a:pt x="364226" y="0"/>
                </a:lnTo>
                <a:lnTo>
                  <a:pt x="1332748" y="0"/>
                </a:lnTo>
                <a:lnTo>
                  <a:pt x="1696973" y="728451"/>
                </a:lnTo>
                <a:lnTo>
                  <a:pt x="1332748" y="1456902"/>
                </a:lnTo>
                <a:lnTo>
                  <a:pt x="364226" y="1456902"/>
                </a:lnTo>
                <a:lnTo>
                  <a:pt x="0" y="7284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97117" tIns="186376" rIns="197117" bIns="186376" numCol="1" spcCol="1270" anchor="ctr" anchorCtr="0">
            <a:noAutofit/>
          </a:bodyPr>
          <a:lstStyle/>
          <a:p>
            <a:pPr algn="ctr" defTabSz="600075">
              <a:lnSpc>
                <a:spcPct val="90000"/>
              </a:lnSpc>
              <a:spcBef>
                <a:spcPct val="0"/>
              </a:spcBef>
              <a:spcAft>
                <a:spcPct val="35000"/>
              </a:spcAft>
              <a:defRPr/>
            </a:pPr>
            <a:r>
              <a:rPr lang="en-GB" sz="1350" dirty="0" err="1">
                <a:solidFill>
                  <a:srgbClr val="FFFFFF"/>
                </a:solidFill>
                <a:latin typeface="Calibri"/>
              </a:rPr>
              <a:t>Dragonwood</a:t>
            </a:r>
            <a:endParaRPr lang="en-GB" sz="1350" dirty="0">
              <a:solidFill>
                <a:srgbClr val="FFFFFF"/>
              </a:solidFill>
              <a:latin typeface="Calibri"/>
            </a:endParaRPr>
          </a:p>
        </p:txBody>
      </p:sp>
      <p:sp>
        <p:nvSpPr>
          <p:cNvPr id="12" name="Hexagon 11" descr="Chemicals outline">
            <a:extLst>
              <a:ext uri="{FF2B5EF4-FFF2-40B4-BE49-F238E27FC236}">
                <a16:creationId xmlns:a16="http://schemas.microsoft.com/office/drawing/2014/main" id="{90D4F8CB-6E9F-CD8B-E6DB-06F23D6CC8F9}"/>
              </a:ext>
            </a:extLst>
          </p:cNvPr>
          <p:cNvSpPr/>
          <p:nvPr/>
        </p:nvSpPr>
        <p:spPr>
          <a:xfrm>
            <a:off x="6000224" y="3886020"/>
            <a:ext cx="1375139" cy="1160151"/>
          </a:xfrm>
          <a:prstGeom prst="hexagon">
            <a:avLst>
              <a:gd name="adj" fmla="val 25000"/>
              <a:gd name="vf" fmla="val 115470"/>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solidFill>
              <a:schemeClr val="accent1"/>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GB" sz="1350"/>
          </a:p>
        </p:txBody>
      </p:sp>
      <p:sp>
        <p:nvSpPr>
          <p:cNvPr id="14" name="Freeform: Shape 13">
            <a:extLst>
              <a:ext uri="{FF2B5EF4-FFF2-40B4-BE49-F238E27FC236}">
                <a16:creationId xmlns:a16="http://schemas.microsoft.com/office/drawing/2014/main" id="{1EF43303-C8B1-7AA9-4BF4-DC2F8EDF1DA7}"/>
              </a:ext>
            </a:extLst>
          </p:cNvPr>
          <p:cNvSpPr/>
          <p:nvPr/>
        </p:nvSpPr>
        <p:spPr>
          <a:xfrm>
            <a:off x="3641056" y="3923295"/>
            <a:ext cx="1375139" cy="1160151"/>
          </a:xfrm>
          <a:custGeom>
            <a:avLst/>
            <a:gdLst>
              <a:gd name="connsiteX0" fmla="*/ 0 w 1696973"/>
              <a:gd name="connsiteY0" fmla="*/ 728451 h 1456902"/>
              <a:gd name="connsiteX1" fmla="*/ 364226 w 1696973"/>
              <a:gd name="connsiteY1" fmla="*/ 0 h 1456902"/>
              <a:gd name="connsiteX2" fmla="*/ 1332748 w 1696973"/>
              <a:gd name="connsiteY2" fmla="*/ 0 h 1456902"/>
              <a:gd name="connsiteX3" fmla="*/ 1696973 w 1696973"/>
              <a:gd name="connsiteY3" fmla="*/ 728451 h 1456902"/>
              <a:gd name="connsiteX4" fmla="*/ 1332748 w 1696973"/>
              <a:gd name="connsiteY4" fmla="*/ 1456902 h 1456902"/>
              <a:gd name="connsiteX5" fmla="*/ 364226 w 1696973"/>
              <a:gd name="connsiteY5" fmla="*/ 1456902 h 1456902"/>
              <a:gd name="connsiteX6" fmla="*/ 0 w 1696973"/>
              <a:gd name="connsiteY6" fmla="*/ 728451 h 145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6973" h="1456902">
                <a:moveTo>
                  <a:pt x="0" y="728451"/>
                </a:moveTo>
                <a:lnTo>
                  <a:pt x="364226" y="0"/>
                </a:lnTo>
                <a:lnTo>
                  <a:pt x="1332748" y="0"/>
                </a:lnTo>
                <a:lnTo>
                  <a:pt x="1696973" y="728451"/>
                </a:lnTo>
                <a:lnTo>
                  <a:pt x="1332748" y="1456902"/>
                </a:lnTo>
                <a:lnTo>
                  <a:pt x="364226" y="1456902"/>
                </a:lnTo>
                <a:lnTo>
                  <a:pt x="0" y="728451"/>
                </a:lnTo>
                <a:close/>
              </a:path>
            </a:pathLst>
          </a:custGeom>
          <a:ln>
            <a:noFill/>
          </a:ln>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97117" tIns="186376" rIns="197117" bIns="186376" numCol="1" spcCol="1270" anchor="ctr" anchorCtr="0">
            <a:noAutofit/>
          </a:bodyPr>
          <a:lstStyle/>
          <a:p>
            <a:pPr algn="ctr" defTabSz="600075">
              <a:lnSpc>
                <a:spcPct val="90000"/>
              </a:lnSpc>
              <a:spcBef>
                <a:spcPct val="0"/>
              </a:spcBef>
              <a:spcAft>
                <a:spcPct val="35000"/>
              </a:spcAft>
              <a:defRPr/>
            </a:pPr>
            <a:r>
              <a:rPr lang="en-GB" sz="1200" dirty="0">
                <a:solidFill>
                  <a:srgbClr val="FFFFFF"/>
                </a:solidFill>
                <a:latin typeface="Calibri"/>
              </a:rPr>
              <a:t>Reinforcement Learning</a:t>
            </a:r>
          </a:p>
        </p:txBody>
      </p:sp>
      <p:sp>
        <p:nvSpPr>
          <p:cNvPr id="16" name="Hexagon 15" descr="Dragon outline">
            <a:extLst>
              <a:ext uri="{FF2B5EF4-FFF2-40B4-BE49-F238E27FC236}">
                <a16:creationId xmlns:a16="http://schemas.microsoft.com/office/drawing/2014/main" id="{DDD75143-255E-18C2-D730-B7103060345B}"/>
              </a:ext>
            </a:extLst>
          </p:cNvPr>
          <p:cNvSpPr/>
          <p:nvPr/>
        </p:nvSpPr>
        <p:spPr>
          <a:xfrm>
            <a:off x="3641056" y="2664702"/>
            <a:ext cx="1375139" cy="1150360"/>
          </a:xfrm>
          <a:prstGeom prst="hexagon">
            <a:avLst>
              <a:gd name="adj" fmla="val 25000"/>
              <a:gd name="vf" fmla="val 115470"/>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solidFill>
              <a:schemeClr val="accent1"/>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GB" sz="1350"/>
          </a:p>
        </p:txBody>
      </p:sp>
      <p:sp>
        <p:nvSpPr>
          <p:cNvPr id="19" name="Freeform: Shape 18">
            <a:extLst>
              <a:ext uri="{FF2B5EF4-FFF2-40B4-BE49-F238E27FC236}">
                <a16:creationId xmlns:a16="http://schemas.microsoft.com/office/drawing/2014/main" id="{085BE2C8-C665-D9AD-A6CA-68BE0A430567}"/>
              </a:ext>
            </a:extLst>
          </p:cNvPr>
          <p:cNvSpPr/>
          <p:nvPr/>
        </p:nvSpPr>
        <p:spPr>
          <a:xfrm>
            <a:off x="2450820" y="3268134"/>
            <a:ext cx="1375139" cy="1160151"/>
          </a:xfrm>
          <a:custGeom>
            <a:avLst/>
            <a:gdLst>
              <a:gd name="connsiteX0" fmla="*/ 0 w 1696973"/>
              <a:gd name="connsiteY0" fmla="*/ 728451 h 1456902"/>
              <a:gd name="connsiteX1" fmla="*/ 364226 w 1696973"/>
              <a:gd name="connsiteY1" fmla="*/ 0 h 1456902"/>
              <a:gd name="connsiteX2" fmla="*/ 1332748 w 1696973"/>
              <a:gd name="connsiteY2" fmla="*/ 0 h 1456902"/>
              <a:gd name="connsiteX3" fmla="*/ 1696973 w 1696973"/>
              <a:gd name="connsiteY3" fmla="*/ 728451 h 1456902"/>
              <a:gd name="connsiteX4" fmla="*/ 1332748 w 1696973"/>
              <a:gd name="connsiteY4" fmla="*/ 1456902 h 1456902"/>
              <a:gd name="connsiteX5" fmla="*/ 364226 w 1696973"/>
              <a:gd name="connsiteY5" fmla="*/ 1456902 h 1456902"/>
              <a:gd name="connsiteX6" fmla="*/ 0 w 1696973"/>
              <a:gd name="connsiteY6" fmla="*/ 728451 h 145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6973" h="1456902">
                <a:moveTo>
                  <a:pt x="0" y="728451"/>
                </a:moveTo>
                <a:lnTo>
                  <a:pt x="364226" y="0"/>
                </a:lnTo>
                <a:lnTo>
                  <a:pt x="1332748" y="0"/>
                </a:lnTo>
                <a:lnTo>
                  <a:pt x="1696973" y="728451"/>
                </a:lnTo>
                <a:lnTo>
                  <a:pt x="1332748" y="1456902"/>
                </a:lnTo>
                <a:lnTo>
                  <a:pt x="364226" y="1456902"/>
                </a:lnTo>
                <a:lnTo>
                  <a:pt x="0" y="728451"/>
                </a:ln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197117" tIns="186376" rIns="197117" bIns="186376" numCol="1" spcCol="1270" anchor="ctr" anchorCtr="0">
            <a:noAutofit/>
          </a:bodyPr>
          <a:lstStyle/>
          <a:p>
            <a:pPr algn="ctr" defTabSz="600075">
              <a:lnSpc>
                <a:spcPct val="90000"/>
              </a:lnSpc>
              <a:spcBef>
                <a:spcPct val="0"/>
              </a:spcBef>
              <a:spcAft>
                <a:spcPct val="35000"/>
              </a:spcAft>
              <a:defRPr/>
            </a:pPr>
            <a:r>
              <a:rPr lang="en-GB" sz="1500" dirty="0">
                <a:solidFill>
                  <a:srgbClr val="FFFFFF"/>
                </a:solidFill>
                <a:latin typeface="Calibri"/>
              </a:rPr>
              <a:t>Introduction</a:t>
            </a:r>
          </a:p>
        </p:txBody>
      </p:sp>
      <p:sp>
        <p:nvSpPr>
          <p:cNvPr id="21" name="Hexagon 20" descr="Repeat outline">
            <a:extLst>
              <a:ext uri="{FF2B5EF4-FFF2-40B4-BE49-F238E27FC236}">
                <a16:creationId xmlns:a16="http://schemas.microsoft.com/office/drawing/2014/main" id="{D467B7BB-F3AB-5B0C-A116-C5DB043BE193}"/>
              </a:ext>
            </a:extLst>
          </p:cNvPr>
          <p:cNvSpPr/>
          <p:nvPr/>
        </p:nvSpPr>
        <p:spPr>
          <a:xfrm>
            <a:off x="4824433" y="1985389"/>
            <a:ext cx="1375139" cy="1160151"/>
          </a:xfrm>
          <a:prstGeom prst="hexagon">
            <a:avLst>
              <a:gd name="adj" fmla="val 25000"/>
              <a:gd name="vf" fmla="val 115470"/>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solidFill>
              <a:schemeClr val="accent1"/>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GB" sz="1350"/>
          </a:p>
        </p:txBody>
      </p:sp>
      <p:sp>
        <p:nvSpPr>
          <p:cNvPr id="23" name="Freeform: Shape 22">
            <a:extLst>
              <a:ext uri="{FF2B5EF4-FFF2-40B4-BE49-F238E27FC236}">
                <a16:creationId xmlns:a16="http://schemas.microsoft.com/office/drawing/2014/main" id="{383D4315-F414-B562-06C4-45CB3E63676E}"/>
              </a:ext>
            </a:extLst>
          </p:cNvPr>
          <p:cNvSpPr/>
          <p:nvPr/>
        </p:nvSpPr>
        <p:spPr>
          <a:xfrm>
            <a:off x="6007082" y="2627997"/>
            <a:ext cx="1375139" cy="1160151"/>
          </a:xfrm>
          <a:custGeom>
            <a:avLst/>
            <a:gdLst>
              <a:gd name="connsiteX0" fmla="*/ 0 w 1696973"/>
              <a:gd name="connsiteY0" fmla="*/ 728451 h 1456902"/>
              <a:gd name="connsiteX1" fmla="*/ 364226 w 1696973"/>
              <a:gd name="connsiteY1" fmla="*/ 0 h 1456902"/>
              <a:gd name="connsiteX2" fmla="*/ 1332748 w 1696973"/>
              <a:gd name="connsiteY2" fmla="*/ 0 h 1456902"/>
              <a:gd name="connsiteX3" fmla="*/ 1696973 w 1696973"/>
              <a:gd name="connsiteY3" fmla="*/ 728451 h 1456902"/>
              <a:gd name="connsiteX4" fmla="*/ 1332748 w 1696973"/>
              <a:gd name="connsiteY4" fmla="*/ 1456902 h 1456902"/>
              <a:gd name="connsiteX5" fmla="*/ 364226 w 1696973"/>
              <a:gd name="connsiteY5" fmla="*/ 1456902 h 1456902"/>
              <a:gd name="connsiteX6" fmla="*/ 0 w 1696973"/>
              <a:gd name="connsiteY6" fmla="*/ 728451 h 145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6973" h="1456902">
                <a:moveTo>
                  <a:pt x="0" y="728451"/>
                </a:moveTo>
                <a:lnTo>
                  <a:pt x="364226" y="0"/>
                </a:lnTo>
                <a:lnTo>
                  <a:pt x="1332748" y="0"/>
                </a:lnTo>
                <a:lnTo>
                  <a:pt x="1696973" y="728451"/>
                </a:lnTo>
                <a:lnTo>
                  <a:pt x="1332748" y="1456902"/>
                </a:lnTo>
                <a:lnTo>
                  <a:pt x="364226" y="1456902"/>
                </a:lnTo>
                <a:lnTo>
                  <a:pt x="0" y="728451"/>
                </a:lnTo>
                <a:close/>
              </a:path>
            </a:pathLst>
          </a:custGeom>
        </p:spPr>
        <p:style>
          <a:lnRef idx="3">
            <a:schemeClr val="lt1"/>
          </a:lnRef>
          <a:fillRef idx="1">
            <a:schemeClr val="accent2"/>
          </a:fillRef>
          <a:effectRef idx="1">
            <a:schemeClr val="accent2"/>
          </a:effectRef>
          <a:fontRef idx="minor">
            <a:schemeClr val="lt1"/>
          </a:fontRef>
        </p:style>
        <p:txBody>
          <a:bodyPr spcFirstLastPara="0" vert="horz" wrap="square" lIns="197117" tIns="186376" rIns="197117" bIns="186376" numCol="1" spcCol="1270" anchor="ctr" anchorCtr="0">
            <a:noAutofit/>
          </a:bodyPr>
          <a:lstStyle/>
          <a:p>
            <a:pPr algn="ctr" defTabSz="600075">
              <a:lnSpc>
                <a:spcPct val="90000"/>
              </a:lnSpc>
              <a:spcBef>
                <a:spcPct val="0"/>
              </a:spcBef>
              <a:spcAft>
                <a:spcPct val="35000"/>
              </a:spcAft>
              <a:defRPr/>
            </a:pPr>
            <a:r>
              <a:rPr lang="en-GB" sz="1500" dirty="0">
                <a:solidFill>
                  <a:srgbClr val="FFFFFF"/>
                </a:solidFill>
                <a:latin typeface="Calibri"/>
              </a:rPr>
              <a:t>NEAT</a:t>
            </a:r>
          </a:p>
        </p:txBody>
      </p:sp>
      <p:sp>
        <p:nvSpPr>
          <p:cNvPr id="25" name="Hexagon 24" descr="Podium outline">
            <a:extLst>
              <a:ext uri="{FF2B5EF4-FFF2-40B4-BE49-F238E27FC236}">
                <a16:creationId xmlns:a16="http://schemas.microsoft.com/office/drawing/2014/main" id="{F0C97EE9-1EB4-F5DC-172A-ADC9FE3938E8}"/>
              </a:ext>
            </a:extLst>
          </p:cNvPr>
          <p:cNvSpPr/>
          <p:nvPr/>
        </p:nvSpPr>
        <p:spPr>
          <a:xfrm>
            <a:off x="7197317" y="3280176"/>
            <a:ext cx="1368280" cy="1160151"/>
          </a:xfrm>
          <a:prstGeom prst="hexagon">
            <a:avLst>
              <a:gd name="adj" fmla="val 25000"/>
              <a:gd name="vf" fmla="val 115470"/>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solidFill>
              <a:schemeClr val="accent1"/>
            </a:solidFill>
          </a:ln>
        </p:spPr>
        <p:style>
          <a:lnRef idx="2">
            <a:schemeClr val="accent1">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endParaRPr lang="en-GB" sz="1350" dirty="0"/>
          </a:p>
        </p:txBody>
      </p:sp>
      <p:sp>
        <p:nvSpPr>
          <p:cNvPr id="27" name="Freeform: Shape 26">
            <a:extLst>
              <a:ext uri="{FF2B5EF4-FFF2-40B4-BE49-F238E27FC236}">
                <a16:creationId xmlns:a16="http://schemas.microsoft.com/office/drawing/2014/main" id="{C1666BAC-1570-8932-0D7C-33924139E57C}"/>
              </a:ext>
            </a:extLst>
          </p:cNvPr>
          <p:cNvSpPr/>
          <p:nvPr/>
        </p:nvSpPr>
        <p:spPr>
          <a:xfrm>
            <a:off x="7190459" y="1997742"/>
            <a:ext cx="1375139" cy="1160151"/>
          </a:xfrm>
          <a:custGeom>
            <a:avLst/>
            <a:gdLst>
              <a:gd name="connsiteX0" fmla="*/ 0 w 1696973"/>
              <a:gd name="connsiteY0" fmla="*/ 728451 h 1456902"/>
              <a:gd name="connsiteX1" fmla="*/ 364226 w 1696973"/>
              <a:gd name="connsiteY1" fmla="*/ 0 h 1456902"/>
              <a:gd name="connsiteX2" fmla="*/ 1332748 w 1696973"/>
              <a:gd name="connsiteY2" fmla="*/ 0 h 1456902"/>
              <a:gd name="connsiteX3" fmla="*/ 1696973 w 1696973"/>
              <a:gd name="connsiteY3" fmla="*/ 728451 h 1456902"/>
              <a:gd name="connsiteX4" fmla="*/ 1332748 w 1696973"/>
              <a:gd name="connsiteY4" fmla="*/ 1456902 h 1456902"/>
              <a:gd name="connsiteX5" fmla="*/ 364226 w 1696973"/>
              <a:gd name="connsiteY5" fmla="*/ 1456902 h 1456902"/>
              <a:gd name="connsiteX6" fmla="*/ 0 w 1696973"/>
              <a:gd name="connsiteY6" fmla="*/ 728451 h 145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6973" h="1456902">
                <a:moveTo>
                  <a:pt x="0" y="728451"/>
                </a:moveTo>
                <a:lnTo>
                  <a:pt x="364226" y="0"/>
                </a:lnTo>
                <a:lnTo>
                  <a:pt x="1332748" y="0"/>
                </a:lnTo>
                <a:lnTo>
                  <a:pt x="1696973" y="728451"/>
                </a:lnTo>
                <a:lnTo>
                  <a:pt x="1332748" y="1456902"/>
                </a:lnTo>
                <a:lnTo>
                  <a:pt x="364226" y="1456902"/>
                </a:lnTo>
                <a:lnTo>
                  <a:pt x="0" y="728451"/>
                </a:ln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197117" tIns="186376" rIns="197117" bIns="186376" numCol="1" spcCol="1270" anchor="ctr" anchorCtr="0">
            <a:noAutofit/>
          </a:bodyPr>
          <a:lstStyle/>
          <a:p>
            <a:pPr algn="ctr" defTabSz="600075">
              <a:lnSpc>
                <a:spcPct val="90000"/>
              </a:lnSpc>
              <a:spcBef>
                <a:spcPct val="0"/>
              </a:spcBef>
              <a:spcAft>
                <a:spcPct val="35000"/>
              </a:spcAft>
              <a:defRPr/>
            </a:pPr>
            <a:r>
              <a:rPr lang="en-GB" sz="1500" dirty="0">
                <a:solidFill>
                  <a:srgbClr val="FFFFFF"/>
                </a:solidFill>
                <a:latin typeface="Calibri"/>
              </a:rPr>
              <a:t>Outcomes</a:t>
            </a:r>
          </a:p>
        </p:txBody>
      </p:sp>
      <p:sp>
        <p:nvSpPr>
          <p:cNvPr id="3" name="Freeform: Shape 2">
            <a:extLst>
              <a:ext uri="{FF2B5EF4-FFF2-40B4-BE49-F238E27FC236}">
                <a16:creationId xmlns:a16="http://schemas.microsoft.com/office/drawing/2014/main" id="{95B71B83-F0CA-C712-6063-382D7043F3F2}"/>
              </a:ext>
            </a:extLst>
          </p:cNvPr>
          <p:cNvSpPr/>
          <p:nvPr/>
        </p:nvSpPr>
        <p:spPr>
          <a:xfrm>
            <a:off x="8380695" y="2654911"/>
            <a:ext cx="1375139" cy="1160151"/>
          </a:xfrm>
          <a:custGeom>
            <a:avLst/>
            <a:gdLst>
              <a:gd name="connsiteX0" fmla="*/ 0 w 1696973"/>
              <a:gd name="connsiteY0" fmla="*/ 728451 h 1456902"/>
              <a:gd name="connsiteX1" fmla="*/ 364226 w 1696973"/>
              <a:gd name="connsiteY1" fmla="*/ 0 h 1456902"/>
              <a:gd name="connsiteX2" fmla="*/ 1332748 w 1696973"/>
              <a:gd name="connsiteY2" fmla="*/ 0 h 1456902"/>
              <a:gd name="connsiteX3" fmla="*/ 1696973 w 1696973"/>
              <a:gd name="connsiteY3" fmla="*/ 728451 h 1456902"/>
              <a:gd name="connsiteX4" fmla="*/ 1332748 w 1696973"/>
              <a:gd name="connsiteY4" fmla="*/ 1456902 h 1456902"/>
              <a:gd name="connsiteX5" fmla="*/ 364226 w 1696973"/>
              <a:gd name="connsiteY5" fmla="*/ 1456902 h 1456902"/>
              <a:gd name="connsiteX6" fmla="*/ 0 w 1696973"/>
              <a:gd name="connsiteY6" fmla="*/ 728451 h 1456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6973" h="1456902">
                <a:moveTo>
                  <a:pt x="0" y="728451"/>
                </a:moveTo>
                <a:lnTo>
                  <a:pt x="364226" y="0"/>
                </a:lnTo>
                <a:lnTo>
                  <a:pt x="1332748" y="0"/>
                </a:lnTo>
                <a:lnTo>
                  <a:pt x="1696973" y="728451"/>
                </a:lnTo>
                <a:lnTo>
                  <a:pt x="1332748" y="1456902"/>
                </a:lnTo>
                <a:lnTo>
                  <a:pt x="364226" y="1456902"/>
                </a:lnTo>
                <a:lnTo>
                  <a:pt x="0" y="728451"/>
                </a:lnTo>
                <a:close/>
              </a:path>
            </a:pathLst>
          </a:custGeom>
          <a:solidFill>
            <a:schemeClr val="accent5">
              <a:lumMod val="60000"/>
              <a:lumOff val="40000"/>
            </a:schemeClr>
          </a:solidFill>
        </p:spPr>
        <p:style>
          <a:lnRef idx="3">
            <a:schemeClr val="lt1"/>
          </a:lnRef>
          <a:fillRef idx="1">
            <a:schemeClr val="accent4"/>
          </a:fillRef>
          <a:effectRef idx="1">
            <a:schemeClr val="accent4"/>
          </a:effectRef>
          <a:fontRef idx="minor">
            <a:schemeClr val="lt1"/>
          </a:fontRef>
        </p:style>
        <p:txBody>
          <a:bodyPr spcFirstLastPara="0" vert="horz" wrap="square" lIns="197117" tIns="186376" rIns="197117" bIns="186376" numCol="1" spcCol="1270" anchor="ctr" anchorCtr="0">
            <a:noAutofit/>
          </a:bodyPr>
          <a:lstStyle/>
          <a:p>
            <a:pPr algn="ctr" defTabSz="600075">
              <a:lnSpc>
                <a:spcPct val="90000"/>
              </a:lnSpc>
              <a:spcBef>
                <a:spcPct val="0"/>
              </a:spcBef>
              <a:spcAft>
                <a:spcPct val="35000"/>
              </a:spcAft>
              <a:defRPr/>
            </a:pPr>
            <a:r>
              <a:rPr lang="en-GB" sz="1500" dirty="0">
                <a:solidFill>
                  <a:srgbClr val="FFFFFF"/>
                </a:solidFill>
                <a:latin typeface="Calibri"/>
              </a:rPr>
              <a:t>So What?</a:t>
            </a:r>
          </a:p>
        </p:txBody>
      </p:sp>
    </p:spTree>
    <p:custDataLst>
      <p:tags r:id="rId1"/>
    </p:custDataLst>
    <p:extLst>
      <p:ext uri="{BB962C8B-B14F-4D97-AF65-F5344CB8AC3E}">
        <p14:creationId xmlns:p14="http://schemas.microsoft.com/office/powerpoint/2010/main" val="3549245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2D8DDF-85FF-9D6F-1D18-3F60E22575B7}"/>
              </a:ext>
            </a:extLst>
          </p:cNvPr>
          <p:cNvSpPr>
            <a:spLocks noGrp="1"/>
          </p:cNvSpPr>
          <p:nvPr>
            <p:ph type="sldNum" sz="quarter" idx="12"/>
          </p:nvPr>
        </p:nvSpPr>
        <p:spPr/>
        <p:txBody>
          <a:bodyPr/>
          <a:lstStyle/>
          <a:p>
            <a:fld id="{9EC71654-96A5-4280-94F3-931C61A9F92C}" type="slidenum">
              <a:rPr lang="en-IN" smtClean="0"/>
              <a:pPr/>
              <a:t>20</a:t>
            </a:fld>
            <a:endParaRPr lang="en-IN"/>
          </a:p>
        </p:txBody>
      </p:sp>
      <p:pic>
        <p:nvPicPr>
          <p:cNvPr id="10" name="Content Placeholder 9">
            <a:extLst>
              <a:ext uri="{FF2B5EF4-FFF2-40B4-BE49-F238E27FC236}">
                <a16:creationId xmlns:a16="http://schemas.microsoft.com/office/drawing/2014/main" id="{FE125E9A-82D7-6283-2B53-8B17406B8E99}"/>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40667" y="1166957"/>
            <a:ext cx="5522912" cy="4146681"/>
          </a:xfrm>
        </p:spPr>
      </p:pic>
      <p:sp>
        <p:nvSpPr>
          <p:cNvPr id="5" name="Title 4">
            <a:extLst>
              <a:ext uri="{FF2B5EF4-FFF2-40B4-BE49-F238E27FC236}">
                <a16:creationId xmlns:a16="http://schemas.microsoft.com/office/drawing/2014/main" id="{B2CA604C-648A-F9E0-3433-FE629EC38345}"/>
              </a:ext>
            </a:extLst>
          </p:cNvPr>
          <p:cNvSpPr>
            <a:spLocks noGrp="1"/>
          </p:cNvSpPr>
          <p:nvPr>
            <p:ph type="title"/>
          </p:nvPr>
        </p:nvSpPr>
        <p:spPr/>
        <p:txBody>
          <a:bodyPr/>
          <a:lstStyle/>
          <a:p>
            <a:r>
              <a:rPr lang="en-GB" dirty="0"/>
              <a:t>SUCCESS</a:t>
            </a:r>
          </a:p>
        </p:txBody>
      </p:sp>
    </p:spTree>
    <p:extLst>
      <p:ext uri="{BB962C8B-B14F-4D97-AF65-F5344CB8AC3E}">
        <p14:creationId xmlns:p14="http://schemas.microsoft.com/office/powerpoint/2010/main" val="3891380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2D8DDF-85FF-9D6F-1D18-3F60E22575B7}"/>
              </a:ext>
            </a:extLst>
          </p:cNvPr>
          <p:cNvSpPr>
            <a:spLocks noGrp="1"/>
          </p:cNvSpPr>
          <p:nvPr>
            <p:ph type="sldNum" sz="quarter" idx="12"/>
          </p:nvPr>
        </p:nvSpPr>
        <p:spPr/>
        <p:txBody>
          <a:bodyPr/>
          <a:lstStyle/>
          <a:p>
            <a:fld id="{9EC71654-96A5-4280-94F3-931C61A9F92C}" type="slidenum">
              <a:rPr lang="en-IN" smtClean="0"/>
              <a:pPr/>
              <a:t>21</a:t>
            </a:fld>
            <a:endParaRPr lang="en-IN"/>
          </a:p>
        </p:txBody>
      </p:sp>
      <p:sp>
        <p:nvSpPr>
          <p:cNvPr id="5" name="Title 4">
            <a:extLst>
              <a:ext uri="{FF2B5EF4-FFF2-40B4-BE49-F238E27FC236}">
                <a16:creationId xmlns:a16="http://schemas.microsoft.com/office/drawing/2014/main" id="{B2CA604C-648A-F9E0-3433-FE629EC38345}"/>
              </a:ext>
            </a:extLst>
          </p:cNvPr>
          <p:cNvSpPr>
            <a:spLocks noGrp="1"/>
          </p:cNvSpPr>
          <p:nvPr>
            <p:ph type="title"/>
          </p:nvPr>
        </p:nvSpPr>
        <p:spPr/>
        <p:txBody>
          <a:bodyPr/>
          <a:lstStyle/>
          <a:p>
            <a:r>
              <a:rPr lang="en-GB" dirty="0"/>
              <a:t>SUCCESS – impact of new algorithm</a:t>
            </a:r>
          </a:p>
        </p:txBody>
      </p:sp>
      <p:pic>
        <p:nvPicPr>
          <p:cNvPr id="20" name="Content Placeholder 19" descr="A graph with numbers and a number of people&#10;&#10;Description automatically generated">
            <a:extLst>
              <a:ext uri="{FF2B5EF4-FFF2-40B4-BE49-F238E27FC236}">
                <a16:creationId xmlns:a16="http://schemas.microsoft.com/office/drawing/2014/main" id="{812C2319-26D6-3C7A-E705-2BC8BCDE6E3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086665" y="1538370"/>
            <a:ext cx="4009147" cy="3781260"/>
          </a:xfrm>
        </p:spPr>
      </p:pic>
    </p:spTree>
    <p:extLst>
      <p:ext uri="{BB962C8B-B14F-4D97-AF65-F5344CB8AC3E}">
        <p14:creationId xmlns:p14="http://schemas.microsoft.com/office/powerpoint/2010/main" val="1582601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E46327-6C2E-8AD5-8379-A86E76D59134}"/>
              </a:ext>
            </a:extLst>
          </p:cNvPr>
          <p:cNvSpPr>
            <a:spLocks noGrp="1"/>
          </p:cNvSpPr>
          <p:nvPr>
            <p:ph type="sldNum" sz="quarter" idx="12"/>
          </p:nvPr>
        </p:nvSpPr>
        <p:spPr/>
        <p:txBody>
          <a:bodyPr/>
          <a:lstStyle/>
          <a:p>
            <a:fld id="{9EC71654-96A5-4280-94F3-931C61A9F92C}" type="slidenum">
              <a:rPr lang="en-IN" smtClean="0"/>
              <a:pPr/>
              <a:t>22</a:t>
            </a:fld>
            <a:endParaRPr lang="en-IN"/>
          </a:p>
        </p:txBody>
      </p:sp>
      <p:pic>
        <p:nvPicPr>
          <p:cNvPr id="6" name="Content Placeholder 5" descr="A diagram of a diagram&#10;&#10;Description automatically generated with medium confidence">
            <a:extLst>
              <a:ext uri="{FF2B5EF4-FFF2-40B4-BE49-F238E27FC236}">
                <a16:creationId xmlns:a16="http://schemas.microsoft.com/office/drawing/2014/main" id="{AF489A49-A5EE-9125-6DDB-D487764159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9513" y="1166957"/>
            <a:ext cx="5232973" cy="5020467"/>
          </a:xfrm>
        </p:spPr>
      </p:pic>
      <p:sp>
        <p:nvSpPr>
          <p:cNvPr id="4" name="Title 3">
            <a:extLst>
              <a:ext uri="{FF2B5EF4-FFF2-40B4-BE49-F238E27FC236}">
                <a16:creationId xmlns:a16="http://schemas.microsoft.com/office/drawing/2014/main" id="{10C21396-188A-D536-D7FF-AF674125EE0C}"/>
              </a:ext>
            </a:extLst>
          </p:cNvPr>
          <p:cNvSpPr>
            <a:spLocks noGrp="1"/>
          </p:cNvSpPr>
          <p:nvPr>
            <p:ph type="title"/>
          </p:nvPr>
        </p:nvSpPr>
        <p:spPr/>
        <p:txBody>
          <a:bodyPr/>
          <a:lstStyle/>
          <a:p>
            <a:r>
              <a:rPr lang="en-GB" dirty="0"/>
              <a:t>Final Network</a:t>
            </a:r>
          </a:p>
        </p:txBody>
      </p:sp>
    </p:spTree>
    <p:extLst>
      <p:ext uri="{BB962C8B-B14F-4D97-AF65-F5344CB8AC3E}">
        <p14:creationId xmlns:p14="http://schemas.microsoft.com/office/powerpoint/2010/main" val="3014955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AC7377-3C03-1AE4-00CB-EAFD457A0DB5}"/>
              </a:ext>
            </a:extLst>
          </p:cNvPr>
          <p:cNvSpPr>
            <a:spLocks noGrp="1"/>
          </p:cNvSpPr>
          <p:nvPr>
            <p:ph type="sldNum" sz="quarter" idx="12"/>
          </p:nvPr>
        </p:nvSpPr>
        <p:spPr/>
        <p:txBody>
          <a:bodyPr/>
          <a:lstStyle/>
          <a:p>
            <a:fld id="{9EC71654-96A5-4280-94F3-931C61A9F92C}" type="slidenum">
              <a:rPr lang="en-IN" smtClean="0"/>
              <a:pPr/>
              <a:t>23</a:t>
            </a:fld>
            <a:endParaRPr lang="en-IN"/>
          </a:p>
        </p:txBody>
      </p:sp>
      <p:sp>
        <p:nvSpPr>
          <p:cNvPr id="3" name="Content Placeholder 2">
            <a:extLst>
              <a:ext uri="{FF2B5EF4-FFF2-40B4-BE49-F238E27FC236}">
                <a16:creationId xmlns:a16="http://schemas.microsoft.com/office/drawing/2014/main" id="{B9DB73D7-87D5-5BED-AD93-E73543169F99}"/>
              </a:ext>
            </a:extLst>
          </p:cNvPr>
          <p:cNvSpPr>
            <a:spLocks noGrp="1"/>
          </p:cNvSpPr>
          <p:nvPr>
            <p:ph idx="1"/>
          </p:nvPr>
        </p:nvSpPr>
        <p:spPr/>
        <p:txBody>
          <a:bodyPr/>
          <a:lstStyle/>
          <a:p>
            <a:pPr marL="0" indent="0">
              <a:spcBef>
                <a:spcPts val="900"/>
              </a:spcBef>
              <a:spcAft>
                <a:spcPts val="900"/>
              </a:spcAft>
              <a:buNone/>
            </a:pPr>
            <a:r>
              <a:rPr lang="en-US" sz="1800" dirty="0">
                <a:effectLst/>
                <a:latin typeface="Cambria" panose="02040503050406030204" pitchFamily="18" charset="0"/>
                <a:ea typeface="Cambria" panose="02040503050406030204" pitchFamily="18" charset="0"/>
                <a:cs typeface="Times New Roman" panose="02020603050405020304" pitchFamily="18" charset="0"/>
              </a:rPr>
              <a:t>The three lessons I have learnt from the process are:</a:t>
            </a:r>
          </a:p>
          <a:p>
            <a:pPr marL="0" indent="0">
              <a:spcBef>
                <a:spcPts val="900"/>
              </a:spcBef>
              <a:spcAft>
                <a:spcPts val="900"/>
              </a:spcAft>
              <a:buNone/>
            </a:pPr>
            <a:endParaRPr lang="en-GB" sz="18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spcAft>
                <a:spcPts val="1000"/>
              </a:spcAft>
              <a:buFont typeface="+mj-lt"/>
              <a:buAutoNum type="arabicPeriod"/>
            </a:pPr>
            <a:r>
              <a:rPr lang="en-US" sz="1800" dirty="0">
                <a:effectLst/>
                <a:latin typeface="Cambria" panose="02040503050406030204" pitchFamily="18" charset="0"/>
                <a:ea typeface="Cambria" panose="02040503050406030204" pitchFamily="18" charset="0"/>
                <a:cs typeface="Times New Roman" panose="02020603050405020304" pitchFamily="18" charset="0"/>
              </a:rPr>
              <a:t>Be very careful when generating the input encoding.</a:t>
            </a:r>
            <a:endParaRPr lang="en-GB" sz="18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spcAft>
                <a:spcPts val="1000"/>
              </a:spcAft>
              <a:buFont typeface="+mj-lt"/>
              <a:buAutoNum type="arabicPeriod"/>
            </a:pPr>
            <a:r>
              <a:rPr lang="en-US" sz="1800" dirty="0">
                <a:effectLst/>
                <a:latin typeface="Cambria" panose="02040503050406030204" pitchFamily="18" charset="0"/>
                <a:ea typeface="Cambria" panose="02040503050406030204" pitchFamily="18" charset="0"/>
                <a:cs typeface="Times New Roman" panose="02020603050405020304" pitchFamily="18" charset="0"/>
              </a:rPr>
              <a:t>Sometimes a rule-based approach will give good enough results.</a:t>
            </a:r>
            <a:endParaRPr lang="en-GB" sz="18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spcAft>
                <a:spcPts val="1000"/>
              </a:spcAft>
              <a:buFont typeface="+mj-lt"/>
              <a:buAutoNum type="arabicPeriod"/>
            </a:pPr>
            <a:r>
              <a:rPr lang="en-US" sz="1800" dirty="0">
                <a:effectLst/>
                <a:latin typeface="Cambria" panose="02040503050406030204" pitchFamily="18" charset="0"/>
                <a:ea typeface="Cambria" panose="02040503050406030204" pitchFamily="18" charset="0"/>
                <a:cs typeface="Times New Roman" panose="02020603050405020304" pitchFamily="18" charset="0"/>
              </a:rPr>
              <a:t>Be quicker as children get bored easily.</a:t>
            </a:r>
          </a:p>
          <a:p>
            <a:endParaRPr lang="en-GB" dirty="0"/>
          </a:p>
        </p:txBody>
      </p:sp>
      <p:sp>
        <p:nvSpPr>
          <p:cNvPr id="4" name="Title 3">
            <a:extLst>
              <a:ext uri="{FF2B5EF4-FFF2-40B4-BE49-F238E27FC236}">
                <a16:creationId xmlns:a16="http://schemas.microsoft.com/office/drawing/2014/main" id="{A1FAB87B-56C8-A13A-DD3C-038703E119D6}"/>
              </a:ext>
            </a:extLst>
          </p:cNvPr>
          <p:cNvSpPr>
            <a:spLocks noGrp="1"/>
          </p:cNvSpPr>
          <p:nvPr>
            <p:ph type="title"/>
          </p:nvPr>
        </p:nvSpPr>
        <p:spPr/>
        <p:txBody>
          <a:bodyPr/>
          <a:lstStyle/>
          <a:p>
            <a:r>
              <a:rPr lang="en-GB" dirty="0"/>
              <a:t>Lessons Learnt</a:t>
            </a:r>
          </a:p>
        </p:txBody>
      </p:sp>
    </p:spTree>
    <p:extLst>
      <p:ext uri="{BB962C8B-B14F-4D97-AF65-F5344CB8AC3E}">
        <p14:creationId xmlns:p14="http://schemas.microsoft.com/office/powerpoint/2010/main" val="1375627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creenshot, circle, majorelle blue, electric blue&#10;&#10;Description automatically generated">
            <a:extLst>
              <a:ext uri="{FF2B5EF4-FFF2-40B4-BE49-F238E27FC236}">
                <a16:creationId xmlns:a16="http://schemas.microsoft.com/office/drawing/2014/main" id="{854235BF-6026-8A37-9625-9AAF357F2DF7}"/>
              </a:ext>
            </a:extLst>
          </p:cNvPr>
          <p:cNvPicPr>
            <a:picLocks noChangeAspect="1"/>
          </p:cNvPicPr>
          <p:nvPr/>
        </p:nvPicPr>
        <p:blipFill rotWithShape="1">
          <a:blip r:embed="rId3"/>
          <a:srcRect t="18284" r="3" b="3"/>
          <a:stretch/>
        </p:blipFill>
        <p:spPr>
          <a:xfrm>
            <a:off x="1910954" y="1889522"/>
            <a:ext cx="4127897" cy="3263504"/>
          </a:xfrm>
          <a:prstGeom prst="rect">
            <a:avLst/>
          </a:prstGeom>
          <a:noFill/>
        </p:spPr>
      </p:pic>
      <p:sp>
        <p:nvSpPr>
          <p:cNvPr id="3" name="Content Placeholder 2">
            <a:extLst>
              <a:ext uri="{FF2B5EF4-FFF2-40B4-BE49-F238E27FC236}">
                <a16:creationId xmlns:a16="http://schemas.microsoft.com/office/drawing/2014/main" id="{C0FB6E24-16E6-4847-A56A-BBF2B79593F1}"/>
              </a:ext>
            </a:extLst>
          </p:cNvPr>
          <p:cNvSpPr>
            <a:spLocks noGrp="1"/>
          </p:cNvSpPr>
          <p:nvPr>
            <p:ph sz="half" idx="2"/>
          </p:nvPr>
        </p:nvSpPr>
        <p:spPr>
          <a:xfrm>
            <a:off x="6435434" y="1889522"/>
            <a:ext cx="3558927" cy="3263504"/>
          </a:xfrm>
        </p:spPr>
        <p:txBody>
          <a:bodyPr vert="horz" lIns="68580" tIns="34290" rIns="68580" bIns="34290" rtlCol="0" anchor="t">
            <a:normAutofit fontScale="92500" lnSpcReduction="10000"/>
          </a:bodyPr>
          <a:lstStyle/>
          <a:p>
            <a:pPr marL="0" indent="0">
              <a:buNone/>
            </a:pPr>
            <a:r>
              <a:rPr lang="en-US" dirty="0"/>
              <a:t>Whitetree are a multi-disciplinary consultancy providing transformational services primarily into the </a:t>
            </a:r>
            <a:r>
              <a:rPr lang="en-GB" dirty="0"/>
              <a:t>Defence</a:t>
            </a:r>
            <a:r>
              <a:rPr lang="en-US" dirty="0"/>
              <a:t> and Aerospace sectors. We </a:t>
            </a:r>
            <a:r>
              <a:rPr lang="en-GB" dirty="0"/>
              <a:t>specialise</a:t>
            </a:r>
            <a:r>
              <a:rPr lang="en-US" dirty="0"/>
              <a:t> in:</a:t>
            </a:r>
            <a:br>
              <a:rPr lang="en-US" dirty="0"/>
            </a:br>
            <a:endParaRPr lang="en-US" dirty="0"/>
          </a:p>
          <a:p>
            <a:pPr marL="226219" lvl="1" indent="-202406"/>
            <a:r>
              <a:rPr lang="en-US" sz="1500" dirty="0"/>
              <a:t>Decision Support </a:t>
            </a:r>
          </a:p>
          <a:p>
            <a:pPr marL="226219" lvl="1" indent="-202406"/>
            <a:r>
              <a:rPr lang="en-US" sz="1500" dirty="0"/>
              <a:t>Business Winning</a:t>
            </a:r>
          </a:p>
          <a:p>
            <a:pPr marL="226219" lvl="1" indent="-202406"/>
            <a:r>
              <a:rPr lang="en-US" sz="1500" dirty="0"/>
              <a:t>Management Services</a:t>
            </a:r>
          </a:p>
          <a:p>
            <a:pPr marL="226219" lvl="1" indent="-202406"/>
            <a:r>
              <a:rPr lang="en-US" sz="1500" dirty="0"/>
              <a:t>Training Solutions</a:t>
            </a:r>
          </a:p>
          <a:p>
            <a:pPr marL="226219" lvl="1" indent="-202406"/>
            <a:r>
              <a:rPr lang="en-US" sz="1500" dirty="0"/>
              <a:t>Support Engineering​</a:t>
            </a:r>
          </a:p>
          <a:p>
            <a:pPr marL="226219" lvl="1" indent="-202406"/>
            <a:r>
              <a:rPr lang="en-US" sz="1500" dirty="0"/>
              <a:t>Solutions Engineering</a:t>
            </a:r>
          </a:p>
          <a:p>
            <a:pPr marL="226219" lvl="1" indent="-202406"/>
            <a:r>
              <a:rPr lang="en-US" sz="1500" dirty="0"/>
              <a:t>Talent Acquisition</a:t>
            </a:r>
          </a:p>
          <a:p>
            <a:pPr marL="0" indent="0">
              <a:buNone/>
            </a:pPr>
            <a:endParaRPr lang="en-US" dirty="0"/>
          </a:p>
          <a:p>
            <a:pPr marL="0" indent="0">
              <a:buNone/>
            </a:pPr>
            <a:r>
              <a:rPr lang="en-US" dirty="0"/>
              <a:t>Our consultants have extensive experience in their specialist domains.</a:t>
            </a:r>
            <a:endParaRPr lang="en-GB" dirty="0"/>
          </a:p>
        </p:txBody>
      </p:sp>
      <p:sp>
        <p:nvSpPr>
          <p:cNvPr id="6" name="Title 5">
            <a:extLst>
              <a:ext uri="{FF2B5EF4-FFF2-40B4-BE49-F238E27FC236}">
                <a16:creationId xmlns:a16="http://schemas.microsoft.com/office/drawing/2014/main" id="{D5A12C13-E045-C0AD-3A8F-A8B3EA8DF5C7}"/>
              </a:ext>
            </a:extLst>
          </p:cNvPr>
          <p:cNvSpPr>
            <a:spLocks noGrp="1"/>
          </p:cNvSpPr>
          <p:nvPr>
            <p:ph type="title"/>
          </p:nvPr>
        </p:nvSpPr>
        <p:spPr>
          <a:xfrm>
            <a:off x="1910954" y="1042216"/>
            <a:ext cx="8362950" cy="690252"/>
          </a:xfrm>
        </p:spPr>
        <p:txBody>
          <a:bodyPr anchor="b">
            <a:normAutofit/>
          </a:bodyPr>
          <a:lstStyle/>
          <a:p>
            <a:r>
              <a:rPr lang="en-GB" dirty="0" err="1"/>
              <a:t>WhiteTRee</a:t>
            </a:r>
            <a:endParaRPr lang="en-GB" dirty="0"/>
          </a:p>
        </p:txBody>
      </p:sp>
      <p:sp>
        <p:nvSpPr>
          <p:cNvPr id="2" name="Slide Number Placeholder 1">
            <a:extLst>
              <a:ext uri="{FF2B5EF4-FFF2-40B4-BE49-F238E27FC236}">
                <a16:creationId xmlns:a16="http://schemas.microsoft.com/office/drawing/2014/main" id="{328E50E2-F9EC-40D8-BFCA-A9308D56FA0C}"/>
              </a:ext>
            </a:extLst>
          </p:cNvPr>
          <p:cNvSpPr>
            <a:spLocks noGrp="1"/>
          </p:cNvSpPr>
          <p:nvPr>
            <p:ph type="sldNum" sz="quarter" idx="12"/>
          </p:nvPr>
        </p:nvSpPr>
        <p:spPr>
          <a:xfrm>
            <a:off x="10046773" y="5699056"/>
            <a:ext cx="220845" cy="140525"/>
          </a:xfrm>
        </p:spPr>
        <p:txBody>
          <a:bodyPr>
            <a:normAutofit/>
          </a:bodyPr>
          <a:lstStyle/>
          <a:p>
            <a:pPr defTabSz="685800">
              <a:spcAft>
                <a:spcPts val="450"/>
              </a:spcAft>
              <a:defRPr/>
            </a:pPr>
            <a:fld id="{9EC71654-96A5-4280-94F3-931C61A9F92C}" type="slidenum">
              <a:rPr lang="en-IN"/>
              <a:pPr defTabSz="685800">
                <a:spcAft>
                  <a:spcPts val="450"/>
                </a:spcAft>
                <a:defRPr/>
              </a:pPr>
              <a:t>24</a:t>
            </a:fld>
            <a:endParaRPr lang="en-IN"/>
          </a:p>
        </p:txBody>
      </p:sp>
      <p:pic>
        <p:nvPicPr>
          <p:cNvPr id="11" name="Picture 10" descr="A picture containing text, graphics, graphic design, font&#10;&#10;Description automatically generated">
            <a:extLst>
              <a:ext uri="{FF2B5EF4-FFF2-40B4-BE49-F238E27FC236}">
                <a16:creationId xmlns:a16="http://schemas.microsoft.com/office/drawing/2014/main" id="{5D9CDDA1-3D07-25C9-8868-626E2FBEA3CA}"/>
              </a:ext>
            </a:extLst>
          </p:cNvPr>
          <p:cNvPicPr>
            <a:picLocks noChangeAspect="1"/>
          </p:cNvPicPr>
          <p:nvPr/>
        </p:nvPicPr>
        <p:blipFill>
          <a:blip r:embed="rId4"/>
          <a:stretch>
            <a:fillRect/>
          </a:stretch>
        </p:blipFill>
        <p:spPr>
          <a:xfrm>
            <a:off x="3387410" y="5183982"/>
            <a:ext cx="385769" cy="325148"/>
          </a:xfrm>
          <a:prstGeom prst="rect">
            <a:avLst/>
          </a:prstGeom>
        </p:spPr>
      </p:pic>
      <p:pic>
        <p:nvPicPr>
          <p:cNvPr id="17" name="Picture 16" descr="A close-up of a logo&#10;&#10;Description automatically generated with medium confidence">
            <a:extLst>
              <a:ext uri="{FF2B5EF4-FFF2-40B4-BE49-F238E27FC236}">
                <a16:creationId xmlns:a16="http://schemas.microsoft.com/office/drawing/2014/main" id="{B86443CA-E7EC-9891-35C3-A0D80B880AAE}"/>
              </a:ext>
            </a:extLst>
          </p:cNvPr>
          <p:cNvPicPr>
            <a:picLocks noChangeAspect="1"/>
          </p:cNvPicPr>
          <p:nvPr/>
        </p:nvPicPr>
        <p:blipFill rotWithShape="1">
          <a:blip r:embed="rId5"/>
          <a:srcRect l="11934" t="46486" r="11489" b="11231"/>
          <a:stretch/>
        </p:blipFill>
        <p:spPr>
          <a:xfrm>
            <a:off x="3828605" y="5183983"/>
            <a:ext cx="637931" cy="336095"/>
          </a:xfrm>
          <a:prstGeom prst="rect">
            <a:avLst/>
          </a:prstGeom>
        </p:spPr>
      </p:pic>
      <p:pic>
        <p:nvPicPr>
          <p:cNvPr id="19" name="Picture 18" descr="A lion holding a flag&#10;&#10;Description automatically generated">
            <a:extLst>
              <a:ext uri="{FF2B5EF4-FFF2-40B4-BE49-F238E27FC236}">
                <a16:creationId xmlns:a16="http://schemas.microsoft.com/office/drawing/2014/main" id="{A4DEFD34-B164-6A99-E4F1-AF2F77E17856}"/>
              </a:ext>
            </a:extLst>
          </p:cNvPr>
          <p:cNvPicPr>
            <a:picLocks noChangeAspect="1"/>
          </p:cNvPicPr>
          <p:nvPr/>
        </p:nvPicPr>
        <p:blipFill>
          <a:blip r:embed="rId6"/>
          <a:stretch>
            <a:fillRect/>
          </a:stretch>
        </p:blipFill>
        <p:spPr>
          <a:xfrm>
            <a:off x="4521964" y="5117455"/>
            <a:ext cx="338363" cy="458006"/>
          </a:xfrm>
          <a:prstGeom prst="rect">
            <a:avLst/>
          </a:prstGeom>
        </p:spPr>
      </p:pic>
      <p:pic>
        <p:nvPicPr>
          <p:cNvPr id="21" name="Picture 20" descr="A blue and white logo&#10;&#10;Description automatically generated with medium confidence">
            <a:extLst>
              <a:ext uri="{FF2B5EF4-FFF2-40B4-BE49-F238E27FC236}">
                <a16:creationId xmlns:a16="http://schemas.microsoft.com/office/drawing/2014/main" id="{C7D97EE0-9945-9271-2BCE-43F1D1B830A9}"/>
              </a:ext>
            </a:extLst>
          </p:cNvPr>
          <p:cNvPicPr>
            <a:picLocks noChangeAspect="1"/>
          </p:cNvPicPr>
          <p:nvPr/>
        </p:nvPicPr>
        <p:blipFill>
          <a:blip r:embed="rId7"/>
          <a:stretch>
            <a:fillRect/>
          </a:stretch>
        </p:blipFill>
        <p:spPr>
          <a:xfrm>
            <a:off x="2993619" y="5177804"/>
            <a:ext cx="338363" cy="345661"/>
          </a:xfrm>
          <a:prstGeom prst="rect">
            <a:avLst/>
          </a:prstGeom>
        </p:spPr>
      </p:pic>
    </p:spTree>
    <p:custDataLst>
      <p:tags r:id="rId1"/>
    </p:custDataLst>
    <p:extLst>
      <p:ext uri="{BB962C8B-B14F-4D97-AF65-F5344CB8AC3E}">
        <p14:creationId xmlns:p14="http://schemas.microsoft.com/office/powerpoint/2010/main" val="56932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6A2A01-47B9-3F4F-331A-3925D452F700}"/>
              </a:ext>
            </a:extLst>
          </p:cNvPr>
          <p:cNvSpPr>
            <a:spLocks noGrp="1"/>
          </p:cNvSpPr>
          <p:nvPr>
            <p:ph type="sldNum" sz="quarter" idx="12"/>
          </p:nvPr>
        </p:nvSpPr>
        <p:spPr/>
        <p:txBody>
          <a:bodyPr/>
          <a:lstStyle/>
          <a:p>
            <a:fld id="{9EC71654-96A5-4280-94F3-931C61A9F92C}" type="slidenum">
              <a:rPr lang="en-IN" smtClean="0"/>
              <a:pPr/>
              <a:t>3</a:t>
            </a:fld>
            <a:endParaRPr lang="en-IN"/>
          </a:p>
        </p:txBody>
      </p:sp>
      <p:sp>
        <p:nvSpPr>
          <p:cNvPr id="4" name="Title 3">
            <a:extLst>
              <a:ext uri="{FF2B5EF4-FFF2-40B4-BE49-F238E27FC236}">
                <a16:creationId xmlns:a16="http://schemas.microsoft.com/office/drawing/2014/main" id="{20B893CB-22A6-2ACF-56D7-3720C5B42B4B}"/>
              </a:ext>
            </a:extLst>
          </p:cNvPr>
          <p:cNvSpPr>
            <a:spLocks noGrp="1"/>
          </p:cNvSpPr>
          <p:nvPr>
            <p:ph type="title"/>
          </p:nvPr>
        </p:nvSpPr>
        <p:spPr/>
        <p:txBody>
          <a:bodyPr/>
          <a:lstStyle/>
          <a:p>
            <a:r>
              <a:rPr lang="en-GB" dirty="0"/>
              <a:t>My Problem</a:t>
            </a:r>
          </a:p>
        </p:txBody>
      </p:sp>
      <p:pic>
        <p:nvPicPr>
          <p:cNvPr id="16" name="Picture 15" descr="A game cards and dice on a green surface&#10;&#10;Description automatically generated">
            <a:extLst>
              <a:ext uri="{FF2B5EF4-FFF2-40B4-BE49-F238E27FC236}">
                <a16:creationId xmlns:a16="http://schemas.microsoft.com/office/drawing/2014/main" id="{BFA16B1A-D609-7242-1FF4-6689DB852AFD}"/>
              </a:ext>
            </a:extLst>
          </p:cNvPr>
          <p:cNvPicPr>
            <a:picLocks noChangeAspect="1"/>
          </p:cNvPicPr>
          <p:nvPr/>
        </p:nvPicPr>
        <p:blipFill rotWithShape="1">
          <a:blip r:embed="rId3">
            <a:extLst>
              <a:ext uri="{28A0092B-C50C-407E-A947-70E740481C1C}">
                <a14:useLocalDpi xmlns:a14="http://schemas.microsoft.com/office/drawing/2010/main" val="0"/>
              </a:ext>
            </a:extLst>
          </a:blip>
          <a:srcRect l="38" t="-632" r="-38" b="31677"/>
          <a:stretch/>
        </p:blipFill>
        <p:spPr>
          <a:xfrm>
            <a:off x="-178933" y="1353676"/>
            <a:ext cx="12540343" cy="4150647"/>
          </a:xfrm>
          <a:prstGeom prst="rect">
            <a:avLst/>
          </a:prstGeom>
        </p:spPr>
      </p:pic>
    </p:spTree>
    <p:extLst>
      <p:ext uri="{BB962C8B-B14F-4D97-AF65-F5344CB8AC3E}">
        <p14:creationId xmlns:p14="http://schemas.microsoft.com/office/powerpoint/2010/main" val="3166991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2A9005-C826-D5B7-C502-FD9BE97410A8}"/>
              </a:ext>
            </a:extLst>
          </p:cNvPr>
          <p:cNvSpPr>
            <a:spLocks noGrp="1"/>
          </p:cNvSpPr>
          <p:nvPr>
            <p:ph type="sldNum" sz="quarter" idx="12"/>
          </p:nvPr>
        </p:nvSpPr>
        <p:spPr>
          <a:prstGeom prst="rect">
            <a:avLst/>
          </a:prstGeom>
        </p:spPr>
        <p:txBody>
          <a:bodyPr/>
          <a:lstStyle/>
          <a:p>
            <a:fld id="{9EC71654-96A5-4280-94F3-931C61A9F92C}" type="slidenum">
              <a:rPr lang="en-IN" smtClean="0"/>
              <a:pPr/>
              <a:t>4</a:t>
            </a:fld>
            <a:endParaRPr lang="en-IN"/>
          </a:p>
        </p:txBody>
      </p:sp>
      <p:sp>
        <p:nvSpPr>
          <p:cNvPr id="4" name="Title 3">
            <a:extLst>
              <a:ext uri="{FF2B5EF4-FFF2-40B4-BE49-F238E27FC236}">
                <a16:creationId xmlns:a16="http://schemas.microsoft.com/office/drawing/2014/main" id="{82D749DB-D85A-3DD5-E6EA-FF5338AA85E5}"/>
              </a:ext>
            </a:extLst>
          </p:cNvPr>
          <p:cNvSpPr>
            <a:spLocks noGrp="1"/>
          </p:cNvSpPr>
          <p:nvPr>
            <p:ph type="title"/>
          </p:nvPr>
        </p:nvSpPr>
        <p:spPr/>
        <p:txBody>
          <a:bodyPr/>
          <a:lstStyle/>
          <a:p>
            <a:r>
              <a:rPr lang="en-GB" dirty="0"/>
              <a:t>Machine Learning</a:t>
            </a:r>
          </a:p>
        </p:txBody>
      </p:sp>
      <p:pic>
        <p:nvPicPr>
          <p:cNvPr id="1026" name="Picture 2">
            <a:extLst>
              <a:ext uri="{FF2B5EF4-FFF2-40B4-BE49-F238E27FC236}">
                <a16:creationId xmlns:a16="http://schemas.microsoft.com/office/drawing/2014/main" id="{4AB422D0-AAA1-904D-9747-957F39156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981" y="522501"/>
            <a:ext cx="5746038" cy="42338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5D9D2FB-9BF3-E71A-B775-B6A80A92B7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477" y="861461"/>
            <a:ext cx="2366468" cy="27916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47F282C-F63F-0080-D185-AEADF6583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5058" y="897566"/>
            <a:ext cx="2929465" cy="23652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BC4FCBA-AC7A-1961-3609-22AA47EAAE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4650" y="4102382"/>
            <a:ext cx="3033513" cy="2411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8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wipe(down)">
                                      <p:cBhvr>
                                        <p:cTn id="11" dur="580">
                                          <p:stCondLst>
                                            <p:cond delay="0"/>
                                          </p:stCondLst>
                                        </p:cTn>
                                        <p:tgtEl>
                                          <p:spTgt spid="1030"/>
                                        </p:tgtEl>
                                      </p:cBhvr>
                                    </p:animEffect>
                                    <p:anim calcmode="lin" valueType="num">
                                      <p:cBhvr>
                                        <p:cTn id="12"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7" dur="26">
                                          <p:stCondLst>
                                            <p:cond delay="650"/>
                                          </p:stCondLst>
                                        </p:cTn>
                                        <p:tgtEl>
                                          <p:spTgt spid="1030"/>
                                        </p:tgtEl>
                                      </p:cBhvr>
                                      <p:to x="100000" y="60000"/>
                                    </p:animScale>
                                    <p:animScale>
                                      <p:cBhvr>
                                        <p:cTn id="18" dur="166" decel="50000">
                                          <p:stCondLst>
                                            <p:cond delay="676"/>
                                          </p:stCondLst>
                                        </p:cTn>
                                        <p:tgtEl>
                                          <p:spTgt spid="1030"/>
                                        </p:tgtEl>
                                      </p:cBhvr>
                                      <p:to x="100000" y="100000"/>
                                    </p:animScale>
                                    <p:animScale>
                                      <p:cBhvr>
                                        <p:cTn id="19" dur="26">
                                          <p:stCondLst>
                                            <p:cond delay="1312"/>
                                          </p:stCondLst>
                                        </p:cTn>
                                        <p:tgtEl>
                                          <p:spTgt spid="1030"/>
                                        </p:tgtEl>
                                      </p:cBhvr>
                                      <p:to x="100000" y="80000"/>
                                    </p:animScale>
                                    <p:animScale>
                                      <p:cBhvr>
                                        <p:cTn id="20" dur="166" decel="50000">
                                          <p:stCondLst>
                                            <p:cond delay="1338"/>
                                          </p:stCondLst>
                                        </p:cTn>
                                        <p:tgtEl>
                                          <p:spTgt spid="1030"/>
                                        </p:tgtEl>
                                      </p:cBhvr>
                                      <p:to x="100000" y="100000"/>
                                    </p:animScale>
                                    <p:animScale>
                                      <p:cBhvr>
                                        <p:cTn id="21" dur="26">
                                          <p:stCondLst>
                                            <p:cond delay="1642"/>
                                          </p:stCondLst>
                                        </p:cTn>
                                        <p:tgtEl>
                                          <p:spTgt spid="1030"/>
                                        </p:tgtEl>
                                      </p:cBhvr>
                                      <p:to x="100000" y="90000"/>
                                    </p:animScale>
                                    <p:animScale>
                                      <p:cBhvr>
                                        <p:cTn id="22" dur="166" decel="50000">
                                          <p:stCondLst>
                                            <p:cond delay="1668"/>
                                          </p:stCondLst>
                                        </p:cTn>
                                        <p:tgtEl>
                                          <p:spTgt spid="1030"/>
                                        </p:tgtEl>
                                      </p:cBhvr>
                                      <p:to x="100000" y="100000"/>
                                    </p:animScale>
                                    <p:animScale>
                                      <p:cBhvr>
                                        <p:cTn id="23" dur="26">
                                          <p:stCondLst>
                                            <p:cond delay="1808"/>
                                          </p:stCondLst>
                                        </p:cTn>
                                        <p:tgtEl>
                                          <p:spTgt spid="1030"/>
                                        </p:tgtEl>
                                      </p:cBhvr>
                                      <p:to x="100000" y="95000"/>
                                    </p:animScale>
                                    <p:animScale>
                                      <p:cBhvr>
                                        <p:cTn id="24" dur="166" decel="50000">
                                          <p:stCondLst>
                                            <p:cond delay="1834"/>
                                          </p:stCondLst>
                                        </p:cTn>
                                        <p:tgtEl>
                                          <p:spTgt spid="1030"/>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wipe(down)">
                                      <p:cBhvr>
                                        <p:cTn id="29" dur="580">
                                          <p:stCondLst>
                                            <p:cond delay="0"/>
                                          </p:stCondLst>
                                        </p:cTn>
                                        <p:tgtEl>
                                          <p:spTgt spid="1032"/>
                                        </p:tgtEl>
                                      </p:cBhvr>
                                    </p:animEffect>
                                    <p:anim calcmode="lin" valueType="num">
                                      <p:cBhvr>
                                        <p:cTn id="30" dur="1822" tmFilter="0,0; 0.14,0.36; 0.43,0.73; 0.71,0.91; 1.0,1.0">
                                          <p:stCondLst>
                                            <p:cond delay="0"/>
                                          </p:stCondLst>
                                        </p:cTn>
                                        <p:tgtEl>
                                          <p:spTgt spid="1032"/>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1032"/>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1032"/>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1032"/>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1032"/>
                                        </p:tgtEl>
                                        <p:attrNameLst>
                                          <p:attrName>ppt_y</p:attrName>
                                        </p:attrNameLst>
                                      </p:cBhvr>
                                      <p:tavLst>
                                        <p:tav tm="0" fmla="#ppt_y-sin(pi*$)/81">
                                          <p:val>
                                            <p:fltVal val="0"/>
                                          </p:val>
                                        </p:tav>
                                        <p:tav tm="100000">
                                          <p:val>
                                            <p:fltVal val="1"/>
                                          </p:val>
                                        </p:tav>
                                      </p:tavLst>
                                    </p:anim>
                                    <p:animScale>
                                      <p:cBhvr>
                                        <p:cTn id="35" dur="26">
                                          <p:stCondLst>
                                            <p:cond delay="650"/>
                                          </p:stCondLst>
                                        </p:cTn>
                                        <p:tgtEl>
                                          <p:spTgt spid="1032"/>
                                        </p:tgtEl>
                                      </p:cBhvr>
                                      <p:to x="100000" y="60000"/>
                                    </p:animScale>
                                    <p:animScale>
                                      <p:cBhvr>
                                        <p:cTn id="36" dur="166" decel="50000">
                                          <p:stCondLst>
                                            <p:cond delay="676"/>
                                          </p:stCondLst>
                                        </p:cTn>
                                        <p:tgtEl>
                                          <p:spTgt spid="1032"/>
                                        </p:tgtEl>
                                      </p:cBhvr>
                                      <p:to x="100000" y="100000"/>
                                    </p:animScale>
                                    <p:animScale>
                                      <p:cBhvr>
                                        <p:cTn id="37" dur="26">
                                          <p:stCondLst>
                                            <p:cond delay="1312"/>
                                          </p:stCondLst>
                                        </p:cTn>
                                        <p:tgtEl>
                                          <p:spTgt spid="1032"/>
                                        </p:tgtEl>
                                      </p:cBhvr>
                                      <p:to x="100000" y="80000"/>
                                    </p:animScale>
                                    <p:animScale>
                                      <p:cBhvr>
                                        <p:cTn id="38" dur="166" decel="50000">
                                          <p:stCondLst>
                                            <p:cond delay="1338"/>
                                          </p:stCondLst>
                                        </p:cTn>
                                        <p:tgtEl>
                                          <p:spTgt spid="1032"/>
                                        </p:tgtEl>
                                      </p:cBhvr>
                                      <p:to x="100000" y="100000"/>
                                    </p:animScale>
                                    <p:animScale>
                                      <p:cBhvr>
                                        <p:cTn id="39" dur="26">
                                          <p:stCondLst>
                                            <p:cond delay="1642"/>
                                          </p:stCondLst>
                                        </p:cTn>
                                        <p:tgtEl>
                                          <p:spTgt spid="1032"/>
                                        </p:tgtEl>
                                      </p:cBhvr>
                                      <p:to x="100000" y="90000"/>
                                    </p:animScale>
                                    <p:animScale>
                                      <p:cBhvr>
                                        <p:cTn id="40" dur="166" decel="50000">
                                          <p:stCondLst>
                                            <p:cond delay="1668"/>
                                          </p:stCondLst>
                                        </p:cTn>
                                        <p:tgtEl>
                                          <p:spTgt spid="1032"/>
                                        </p:tgtEl>
                                      </p:cBhvr>
                                      <p:to x="100000" y="100000"/>
                                    </p:animScale>
                                    <p:animScale>
                                      <p:cBhvr>
                                        <p:cTn id="41" dur="26">
                                          <p:stCondLst>
                                            <p:cond delay="1808"/>
                                          </p:stCondLst>
                                        </p:cTn>
                                        <p:tgtEl>
                                          <p:spTgt spid="1032"/>
                                        </p:tgtEl>
                                      </p:cBhvr>
                                      <p:to x="100000" y="95000"/>
                                    </p:animScale>
                                    <p:animScale>
                                      <p:cBhvr>
                                        <p:cTn id="42" dur="166" decel="50000">
                                          <p:stCondLst>
                                            <p:cond delay="1834"/>
                                          </p:stCondLst>
                                        </p:cTn>
                                        <p:tgtEl>
                                          <p:spTgt spid="1032"/>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1028"/>
                                        </p:tgtEl>
                                        <p:attrNameLst>
                                          <p:attrName>style.visibility</p:attrName>
                                        </p:attrNameLst>
                                      </p:cBhvr>
                                      <p:to>
                                        <p:strVal val="visible"/>
                                      </p:to>
                                    </p:set>
                                    <p:animEffect transition="in" filter="wipe(down)">
                                      <p:cBhvr>
                                        <p:cTn id="47" dur="580">
                                          <p:stCondLst>
                                            <p:cond delay="0"/>
                                          </p:stCondLst>
                                        </p:cTn>
                                        <p:tgtEl>
                                          <p:spTgt spid="1028"/>
                                        </p:tgtEl>
                                      </p:cBhvr>
                                    </p:animEffect>
                                    <p:anim calcmode="lin" valueType="num">
                                      <p:cBhvr>
                                        <p:cTn id="48"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53" dur="26">
                                          <p:stCondLst>
                                            <p:cond delay="650"/>
                                          </p:stCondLst>
                                        </p:cTn>
                                        <p:tgtEl>
                                          <p:spTgt spid="1028"/>
                                        </p:tgtEl>
                                      </p:cBhvr>
                                      <p:to x="100000" y="60000"/>
                                    </p:animScale>
                                    <p:animScale>
                                      <p:cBhvr>
                                        <p:cTn id="54" dur="166" decel="50000">
                                          <p:stCondLst>
                                            <p:cond delay="676"/>
                                          </p:stCondLst>
                                        </p:cTn>
                                        <p:tgtEl>
                                          <p:spTgt spid="1028"/>
                                        </p:tgtEl>
                                      </p:cBhvr>
                                      <p:to x="100000" y="100000"/>
                                    </p:animScale>
                                    <p:animScale>
                                      <p:cBhvr>
                                        <p:cTn id="55" dur="26">
                                          <p:stCondLst>
                                            <p:cond delay="1312"/>
                                          </p:stCondLst>
                                        </p:cTn>
                                        <p:tgtEl>
                                          <p:spTgt spid="1028"/>
                                        </p:tgtEl>
                                      </p:cBhvr>
                                      <p:to x="100000" y="80000"/>
                                    </p:animScale>
                                    <p:animScale>
                                      <p:cBhvr>
                                        <p:cTn id="56" dur="166" decel="50000">
                                          <p:stCondLst>
                                            <p:cond delay="1338"/>
                                          </p:stCondLst>
                                        </p:cTn>
                                        <p:tgtEl>
                                          <p:spTgt spid="1028"/>
                                        </p:tgtEl>
                                      </p:cBhvr>
                                      <p:to x="100000" y="100000"/>
                                    </p:animScale>
                                    <p:animScale>
                                      <p:cBhvr>
                                        <p:cTn id="57" dur="26">
                                          <p:stCondLst>
                                            <p:cond delay="1642"/>
                                          </p:stCondLst>
                                        </p:cTn>
                                        <p:tgtEl>
                                          <p:spTgt spid="1028"/>
                                        </p:tgtEl>
                                      </p:cBhvr>
                                      <p:to x="100000" y="90000"/>
                                    </p:animScale>
                                    <p:animScale>
                                      <p:cBhvr>
                                        <p:cTn id="58" dur="166" decel="50000">
                                          <p:stCondLst>
                                            <p:cond delay="1668"/>
                                          </p:stCondLst>
                                        </p:cTn>
                                        <p:tgtEl>
                                          <p:spTgt spid="1028"/>
                                        </p:tgtEl>
                                      </p:cBhvr>
                                      <p:to x="100000" y="100000"/>
                                    </p:animScale>
                                    <p:animScale>
                                      <p:cBhvr>
                                        <p:cTn id="59" dur="26">
                                          <p:stCondLst>
                                            <p:cond delay="1808"/>
                                          </p:stCondLst>
                                        </p:cTn>
                                        <p:tgtEl>
                                          <p:spTgt spid="1028"/>
                                        </p:tgtEl>
                                      </p:cBhvr>
                                      <p:to x="100000" y="95000"/>
                                    </p:animScale>
                                    <p:animScale>
                                      <p:cBhvr>
                                        <p:cTn id="60" dur="166" decel="50000">
                                          <p:stCondLst>
                                            <p:cond delay="1834"/>
                                          </p:stCondLst>
                                        </p:cTn>
                                        <p:tgtEl>
                                          <p:spTgt spid="10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E6D8BC-2C76-06AA-EE51-B3323814AC59}"/>
              </a:ext>
            </a:extLst>
          </p:cNvPr>
          <p:cNvSpPr>
            <a:spLocks noGrp="1"/>
          </p:cNvSpPr>
          <p:nvPr>
            <p:ph type="sldNum" sz="quarter" idx="12"/>
          </p:nvPr>
        </p:nvSpPr>
        <p:spPr/>
        <p:txBody>
          <a:bodyPr/>
          <a:lstStyle/>
          <a:p>
            <a:fld id="{9EC71654-96A5-4280-94F3-931C61A9F92C}" type="slidenum">
              <a:rPr lang="en-IN" smtClean="0"/>
              <a:pPr/>
              <a:t>5</a:t>
            </a:fld>
            <a:endParaRPr lang="en-IN"/>
          </a:p>
        </p:txBody>
      </p:sp>
      <p:pic>
        <p:nvPicPr>
          <p:cNvPr id="6" name="Content Placeholder 5" descr="A diagram of a person's process&#10;&#10;Description automatically generated">
            <a:extLst>
              <a:ext uri="{FF2B5EF4-FFF2-40B4-BE49-F238E27FC236}">
                <a16:creationId xmlns:a16="http://schemas.microsoft.com/office/drawing/2014/main" id="{35D4587E-6D20-248F-FFED-DF42231A6D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9284" y="1022400"/>
            <a:ext cx="7903909" cy="4813200"/>
          </a:xfrm>
        </p:spPr>
      </p:pic>
      <p:sp>
        <p:nvSpPr>
          <p:cNvPr id="4" name="Title 3">
            <a:extLst>
              <a:ext uri="{FF2B5EF4-FFF2-40B4-BE49-F238E27FC236}">
                <a16:creationId xmlns:a16="http://schemas.microsoft.com/office/drawing/2014/main" id="{FB78A30F-8858-55D2-9BEE-DC94276F6B04}"/>
              </a:ext>
            </a:extLst>
          </p:cNvPr>
          <p:cNvSpPr>
            <a:spLocks noGrp="1"/>
          </p:cNvSpPr>
          <p:nvPr>
            <p:ph type="title"/>
          </p:nvPr>
        </p:nvSpPr>
        <p:spPr/>
        <p:txBody>
          <a:bodyPr/>
          <a:lstStyle/>
          <a:p>
            <a:r>
              <a:rPr lang="en-GB" dirty="0"/>
              <a:t>Intro to Reinforcement Learning</a:t>
            </a:r>
          </a:p>
        </p:txBody>
      </p:sp>
    </p:spTree>
    <p:extLst>
      <p:ext uri="{BB962C8B-B14F-4D97-AF65-F5344CB8AC3E}">
        <p14:creationId xmlns:p14="http://schemas.microsoft.com/office/powerpoint/2010/main" val="158734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40C843-FED4-EF06-5B1B-C386E184288B}"/>
              </a:ext>
            </a:extLst>
          </p:cNvPr>
          <p:cNvSpPr>
            <a:spLocks noGrp="1"/>
          </p:cNvSpPr>
          <p:nvPr>
            <p:ph type="sldNum" sz="quarter" idx="12"/>
          </p:nvPr>
        </p:nvSpPr>
        <p:spPr/>
        <p:txBody>
          <a:bodyPr/>
          <a:lstStyle/>
          <a:p>
            <a:fld id="{9EC71654-96A5-4280-94F3-931C61A9F92C}" type="slidenum">
              <a:rPr lang="en-IN" smtClean="0"/>
              <a:pPr/>
              <a:t>6</a:t>
            </a:fld>
            <a:endParaRPr lang="en-IN"/>
          </a:p>
        </p:txBody>
      </p:sp>
      <p:sp>
        <p:nvSpPr>
          <p:cNvPr id="5" name="Title 4">
            <a:extLst>
              <a:ext uri="{FF2B5EF4-FFF2-40B4-BE49-F238E27FC236}">
                <a16:creationId xmlns:a16="http://schemas.microsoft.com/office/drawing/2014/main" id="{7C50E5B5-58E6-F120-AAC5-8F490216A202}"/>
              </a:ext>
            </a:extLst>
          </p:cNvPr>
          <p:cNvSpPr>
            <a:spLocks noGrp="1"/>
          </p:cNvSpPr>
          <p:nvPr>
            <p:ph type="title"/>
          </p:nvPr>
        </p:nvSpPr>
        <p:spPr/>
        <p:txBody>
          <a:bodyPr/>
          <a:lstStyle/>
          <a:p>
            <a:r>
              <a:rPr lang="en-GB" dirty="0"/>
              <a:t>Reinforcement Learning in Action</a:t>
            </a:r>
          </a:p>
        </p:txBody>
      </p:sp>
      <p:sp>
        <p:nvSpPr>
          <p:cNvPr id="14" name="Rectangle 13">
            <a:extLst>
              <a:ext uri="{FF2B5EF4-FFF2-40B4-BE49-F238E27FC236}">
                <a16:creationId xmlns:a16="http://schemas.microsoft.com/office/drawing/2014/main" id="{E66F4A20-4CC9-B929-6050-22000362123C}"/>
              </a:ext>
            </a:extLst>
          </p:cNvPr>
          <p:cNvSpPr/>
          <p:nvPr/>
        </p:nvSpPr>
        <p:spPr>
          <a:xfrm>
            <a:off x="515939" y="2001123"/>
            <a:ext cx="3600001" cy="3352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rial" panose="020B0604020202020204" pitchFamily="34" charset="0"/>
                <a:cs typeface="Arial" panose="020B0604020202020204" pitchFamily="34" charset="0"/>
              </a:rPr>
              <a:t>Complexity</a:t>
            </a:r>
          </a:p>
        </p:txBody>
      </p:sp>
      <p:sp>
        <p:nvSpPr>
          <p:cNvPr id="15" name="Rectangle 14">
            <a:extLst>
              <a:ext uri="{FF2B5EF4-FFF2-40B4-BE49-F238E27FC236}">
                <a16:creationId xmlns:a16="http://schemas.microsoft.com/office/drawing/2014/main" id="{83BB2C98-0AEC-18C0-F1CD-F1E29BA419B5}"/>
              </a:ext>
            </a:extLst>
          </p:cNvPr>
          <p:cNvSpPr/>
          <p:nvPr/>
        </p:nvSpPr>
        <p:spPr>
          <a:xfrm>
            <a:off x="4278663" y="1954485"/>
            <a:ext cx="3600001" cy="3352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rial" panose="020B0604020202020204" pitchFamily="34" charset="0"/>
                <a:cs typeface="Arial" panose="020B0604020202020204" pitchFamily="34" charset="0"/>
              </a:rPr>
              <a:t>Black Box</a:t>
            </a:r>
          </a:p>
        </p:txBody>
      </p:sp>
      <p:sp>
        <p:nvSpPr>
          <p:cNvPr id="16" name="Rectangle 15">
            <a:extLst>
              <a:ext uri="{FF2B5EF4-FFF2-40B4-BE49-F238E27FC236}">
                <a16:creationId xmlns:a16="http://schemas.microsoft.com/office/drawing/2014/main" id="{DD36D56F-85D6-D9C7-7627-CB5AB80B4A62}"/>
              </a:ext>
            </a:extLst>
          </p:cNvPr>
          <p:cNvSpPr/>
          <p:nvPr/>
        </p:nvSpPr>
        <p:spPr>
          <a:xfrm>
            <a:off x="8163356" y="1954485"/>
            <a:ext cx="3600001" cy="3352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latin typeface="Arial" panose="020B0604020202020204" pitchFamily="34" charset="0"/>
                <a:cs typeface="Arial" panose="020B0604020202020204" pitchFamily="34" charset="0"/>
              </a:rPr>
              <a:t>Limited Resources</a:t>
            </a:r>
          </a:p>
        </p:txBody>
      </p:sp>
      <p:pic>
        <p:nvPicPr>
          <p:cNvPr id="4" name="Picture 3" descr="Red chaotic lines with blue dots">
            <a:extLst>
              <a:ext uri="{FF2B5EF4-FFF2-40B4-BE49-F238E27FC236}">
                <a16:creationId xmlns:a16="http://schemas.microsoft.com/office/drawing/2014/main" id="{CC960405-E65C-955D-191D-3F8CE27AFC74}"/>
              </a:ext>
            </a:extLst>
          </p:cNvPr>
          <p:cNvPicPr>
            <a:picLocks noChangeAspect="1"/>
          </p:cNvPicPr>
          <p:nvPr/>
        </p:nvPicPr>
        <p:blipFill rotWithShape="1">
          <a:blip r:embed="rId3">
            <a:extLst>
              <a:ext uri="{28A0092B-C50C-407E-A947-70E740481C1C}">
                <a14:useLocalDpi xmlns:a14="http://schemas.microsoft.com/office/drawing/2010/main" val="0"/>
              </a:ext>
            </a:extLst>
          </a:blip>
          <a:srcRect l="19293" t="20071" r="26611"/>
          <a:stretch/>
        </p:blipFill>
        <p:spPr>
          <a:xfrm>
            <a:off x="524318" y="2463501"/>
            <a:ext cx="3600003" cy="3546095"/>
          </a:xfrm>
          <a:prstGeom prst="rect">
            <a:avLst/>
          </a:prstGeom>
        </p:spPr>
      </p:pic>
      <p:pic>
        <p:nvPicPr>
          <p:cNvPr id="9" name="Picture 8" descr="Brown cardboard box with its shadow casted">
            <a:extLst>
              <a:ext uri="{FF2B5EF4-FFF2-40B4-BE49-F238E27FC236}">
                <a16:creationId xmlns:a16="http://schemas.microsoft.com/office/drawing/2014/main" id="{B3DE2919-D333-037D-D59D-0DF6EE9D4F41}"/>
              </a:ext>
            </a:extLst>
          </p:cNvPr>
          <p:cNvPicPr>
            <a:picLocks noChangeAspect="1"/>
          </p:cNvPicPr>
          <p:nvPr/>
        </p:nvPicPr>
        <p:blipFill rotWithShape="1">
          <a:blip r:embed="rId4">
            <a:extLst>
              <a:ext uri="{28A0092B-C50C-407E-A947-70E740481C1C}">
                <a14:useLocalDpi xmlns:a14="http://schemas.microsoft.com/office/drawing/2010/main" val="0"/>
              </a:ext>
            </a:extLst>
          </a:blip>
          <a:srcRect l="24782" r="6493"/>
          <a:stretch/>
        </p:blipFill>
        <p:spPr>
          <a:xfrm>
            <a:off x="4303810" y="2517763"/>
            <a:ext cx="3600004" cy="3491833"/>
          </a:xfrm>
          <a:prstGeom prst="rect">
            <a:avLst/>
          </a:prstGeom>
        </p:spPr>
      </p:pic>
      <p:pic>
        <p:nvPicPr>
          <p:cNvPr id="19" name="Picture 18" descr="Digital dots and lines">
            <a:extLst>
              <a:ext uri="{FF2B5EF4-FFF2-40B4-BE49-F238E27FC236}">
                <a16:creationId xmlns:a16="http://schemas.microsoft.com/office/drawing/2014/main" id="{13032495-965D-7B3F-7FDE-57D9671D4DB7}"/>
              </a:ext>
            </a:extLst>
          </p:cNvPr>
          <p:cNvPicPr>
            <a:picLocks noChangeAspect="1"/>
          </p:cNvPicPr>
          <p:nvPr/>
        </p:nvPicPr>
        <p:blipFill rotWithShape="1">
          <a:blip r:embed="rId5">
            <a:extLst>
              <a:ext uri="{28A0092B-C50C-407E-A947-70E740481C1C}">
                <a14:useLocalDpi xmlns:a14="http://schemas.microsoft.com/office/drawing/2010/main" val="0"/>
              </a:ext>
            </a:extLst>
          </a:blip>
          <a:srcRect l="11511" r="11427"/>
          <a:stretch/>
        </p:blipFill>
        <p:spPr>
          <a:xfrm>
            <a:off x="8058156" y="2517763"/>
            <a:ext cx="3600004" cy="3503721"/>
          </a:xfrm>
          <a:prstGeom prst="rect">
            <a:avLst/>
          </a:prstGeom>
        </p:spPr>
      </p:pic>
    </p:spTree>
    <p:extLst>
      <p:ext uri="{BB962C8B-B14F-4D97-AF65-F5344CB8AC3E}">
        <p14:creationId xmlns:p14="http://schemas.microsoft.com/office/powerpoint/2010/main" val="191304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488C1B-AC91-3B71-48EE-5371E9AE4B66}"/>
              </a:ext>
            </a:extLst>
          </p:cNvPr>
          <p:cNvSpPr>
            <a:spLocks noGrp="1"/>
          </p:cNvSpPr>
          <p:nvPr>
            <p:ph type="sldNum" sz="quarter" idx="12"/>
          </p:nvPr>
        </p:nvSpPr>
        <p:spPr/>
        <p:txBody>
          <a:bodyPr/>
          <a:lstStyle/>
          <a:p>
            <a:fld id="{9EC71654-96A5-4280-94F3-931C61A9F92C}" type="slidenum">
              <a:rPr lang="en-IN" smtClean="0"/>
              <a:pPr/>
              <a:t>7</a:t>
            </a:fld>
            <a:endParaRPr lang="en-IN"/>
          </a:p>
        </p:txBody>
      </p:sp>
      <p:sp>
        <p:nvSpPr>
          <p:cNvPr id="4" name="Title 3">
            <a:extLst>
              <a:ext uri="{FF2B5EF4-FFF2-40B4-BE49-F238E27FC236}">
                <a16:creationId xmlns:a16="http://schemas.microsoft.com/office/drawing/2014/main" id="{2AC6D509-7CD0-B415-D416-D5276808BC78}"/>
              </a:ext>
            </a:extLst>
          </p:cNvPr>
          <p:cNvSpPr>
            <a:spLocks noGrp="1"/>
          </p:cNvSpPr>
          <p:nvPr>
            <p:ph type="title"/>
          </p:nvPr>
        </p:nvSpPr>
        <p:spPr/>
        <p:txBody>
          <a:bodyPr/>
          <a:lstStyle/>
          <a:p>
            <a:r>
              <a:rPr lang="en-GB" dirty="0"/>
              <a:t>Reinforcement Learning in Action – The Beer Game</a:t>
            </a:r>
          </a:p>
        </p:txBody>
      </p:sp>
      <p:pic>
        <p:nvPicPr>
          <p:cNvPr id="6" name="Graphic 5">
            <a:extLst>
              <a:ext uri="{FF2B5EF4-FFF2-40B4-BE49-F238E27FC236}">
                <a16:creationId xmlns:a16="http://schemas.microsoft.com/office/drawing/2014/main" id="{F5517A5B-5D74-4A3C-CC81-6C7731F66F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53392" y="2673804"/>
            <a:ext cx="6667500" cy="3295650"/>
          </a:xfrm>
          <a:prstGeom prst="rect">
            <a:avLst/>
          </a:prstGeom>
        </p:spPr>
      </p:pic>
      <p:pic>
        <p:nvPicPr>
          <p:cNvPr id="3076" name="Picture 4">
            <a:extLst>
              <a:ext uri="{FF2B5EF4-FFF2-40B4-BE49-F238E27FC236}">
                <a16:creationId xmlns:a16="http://schemas.microsoft.com/office/drawing/2014/main" id="{F1A1DB7E-CAEC-A300-2A22-459BAF6941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8572"/>
          <a:stretch/>
        </p:blipFill>
        <p:spPr bwMode="auto">
          <a:xfrm>
            <a:off x="1127353" y="1825625"/>
            <a:ext cx="9927771"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900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5DF3F8-0C2E-AB23-7841-573B7A70B37B}"/>
              </a:ext>
            </a:extLst>
          </p:cNvPr>
          <p:cNvSpPr>
            <a:spLocks noGrp="1"/>
          </p:cNvSpPr>
          <p:nvPr>
            <p:ph type="sldNum" sz="quarter" idx="12"/>
          </p:nvPr>
        </p:nvSpPr>
        <p:spPr/>
        <p:txBody>
          <a:bodyPr/>
          <a:lstStyle/>
          <a:p>
            <a:fld id="{9EC71654-96A5-4280-94F3-931C61A9F92C}" type="slidenum">
              <a:rPr lang="en-IN" smtClean="0"/>
              <a:pPr/>
              <a:t>8</a:t>
            </a:fld>
            <a:endParaRPr lang="en-IN"/>
          </a:p>
        </p:txBody>
      </p:sp>
      <p:sp>
        <p:nvSpPr>
          <p:cNvPr id="6" name="Content Placeholder 5">
            <a:extLst>
              <a:ext uri="{FF2B5EF4-FFF2-40B4-BE49-F238E27FC236}">
                <a16:creationId xmlns:a16="http://schemas.microsoft.com/office/drawing/2014/main" id="{C6F60E1C-B8C3-3780-17B8-C61D48F1832A}"/>
              </a:ext>
            </a:extLst>
          </p:cNvPr>
          <p:cNvSpPr>
            <a:spLocks noGrp="1"/>
          </p:cNvSpPr>
          <p:nvPr>
            <p:ph sz="half" idx="1"/>
          </p:nvPr>
        </p:nvSpPr>
        <p:spPr/>
        <p:txBody>
          <a:bodyPr/>
          <a:lstStyle/>
          <a:p>
            <a:r>
              <a:rPr lang="en-GB" dirty="0"/>
              <a:t>Card and Dice game for ages 8 up</a:t>
            </a:r>
          </a:p>
          <a:p>
            <a:endParaRPr lang="en-GB" dirty="0"/>
          </a:p>
          <a:p>
            <a:r>
              <a:rPr lang="en-GB" dirty="0"/>
              <a:t>Use cards in your hand to get dice with which to attack creatures to get points</a:t>
            </a:r>
          </a:p>
          <a:p>
            <a:endParaRPr lang="en-GB" dirty="0"/>
          </a:p>
          <a:p>
            <a:r>
              <a:rPr lang="en-GB" dirty="0"/>
              <a:t>Large random element</a:t>
            </a:r>
          </a:p>
          <a:p>
            <a:endParaRPr lang="en-GB" dirty="0"/>
          </a:p>
          <a:p>
            <a:r>
              <a:rPr lang="en-GB" dirty="0"/>
              <a:t>Strategy involved in when to attack and what cards to use.</a:t>
            </a:r>
          </a:p>
        </p:txBody>
      </p:sp>
      <p:pic>
        <p:nvPicPr>
          <p:cNvPr id="9" name="Content Placeholder 8" descr="A box with cards and dice&#10;&#10;Description automatically generated">
            <a:extLst>
              <a:ext uri="{FF2B5EF4-FFF2-40B4-BE49-F238E27FC236}">
                <a16:creationId xmlns:a16="http://schemas.microsoft.com/office/drawing/2014/main" id="{F59C4E85-BD6A-7E47-0220-ADEA5CEBA1B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65826" y="1635680"/>
            <a:ext cx="4638953" cy="4351338"/>
          </a:xfrm>
        </p:spPr>
      </p:pic>
      <p:sp>
        <p:nvSpPr>
          <p:cNvPr id="4" name="Title 3">
            <a:extLst>
              <a:ext uri="{FF2B5EF4-FFF2-40B4-BE49-F238E27FC236}">
                <a16:creationId xmlns:a16="http://schemas.microsoft.com/office/drawing/2014/main" id="{3CE394A2-B48B-179C-7738-D33C854AA1C2}"/>
              </a:ext>
            </a:extLst>
          </p:cNvPr>
          <p:cNvSpPr>
            <a:spLocks noGrp="1"/>
          </p:cNvSpPr>
          <p:nvPr>
            <p:ph type="title"/>
          </p:nvPr>
        </p:nvSpPr>
        <p:spPr/>
        <p:txBody>
          <a:bodyPr/>
          <a:lstStyle/>
          <a:p>
            <a:r>
              <a:rPr lang="en-GB" dirty="0"/>
              <a:t>Intro to </a:t>
            </a:r>
            <a:r>
              <a:rPr lang="en-GB" dirty="0" err="1"/>
              <a:t>dragonwood</a:t>
            </a:r>
            <a:endParaRPr lang="en-GB" dirty="0"/>
          </a:p>
        </p:txBody>
      </p:sp>
    </p:spTree>
    <p:extLst>
      <p:ext uri="{BB962C8B-B14F-4D97-AF65-F5344CB8AC3E}">
        <p14:creationId xmlns:p14="http://schemas.microsoft.com/office/powerpoint/2010/main" val="506216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E6D8BC-2C76-06AA-EE51-B3323814AC59}"/>
              </a:ext>
            </a:extLst>
          </p:cNvPr>
          <p:cNvSpPr>
            <a:spLocks noGrp="1"/>
          </p:cNvSpPr>
          <p:nvPr>
            <p:ph type="sldNum" sz="quarter" idx="12"/>
          </p:nvPr>
        </p:nvSpPr>
        <p:spPr/>
        <p:txBody>
          <a:bodyPr/>
          <a:lstStyle/>
          <a:p>
            <a:fld id="{9EC71654-96A5-4280-94F3-931C61A9F92C}" type="slidenum">
              <a:rPr lang="en-IN" smtClean="0"/>
              <a:pPr/>
              <a:t>9</a:t>
            </a:fld>
            <a:endParaRPr lang="en-IN"/>
          </a:p>
        </p:txBody>
      </p:sp>
      <p:pic>
        <p:nvPicPr>
          <p:cNvPr id="6" name="Content Placeholder 5" descr="A diagram of a person's process&#10;&#10;Description automatically generated">
            <a:extLst>
              <a:ext uri="{FF2B5EF4-FFF2-40B4-BE49-F238E27FC236}">
                <a16:creationId xmlns:a16="http://schemas.microsoft.com/office/drawing/2014/main" id="{35D4587E-6D20-248F-FFED-DF42231A6DD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29974" y="1181947"/>
            <a:ext cx="8132051" cy="4952130"/>
          </a:xfrm>
        </p:spPr>
      </p:pic>
      <p:sp>
        <p:nvSpPr>
          <p:cNvPr id="4" name="Title 3">
            <a:extLst>
              <a:ext uri="{FF2B5EF4-FFF2-40B4-BE49-F238E27FC236}">
                <a16:creationId xmlns:a16="http://schemas.microsoft.com/office/drawing/2014/main" id="{FB78A30F-8858-55D2-9BEE-DC94276F6B04}"/>
              </a:ext>
            </a:extLst>
          </p:cNvPr>
          <p:cNvSpPr>
            <a:spLocks noGrp="1"/>
          </p:cNvSpPr>
          <p:nvPr>
            <p:ph type="title"/>
          </p:nvPr>
        </p:nvSpPr>
        <p:spPr/>
        <p:txBody>
          <a:bodyPr/>
          <a:lstStyle/>
          <a:p>
            <a:r>
              <a:rPr lang="en-GB" dirty="0"/>
              <a:t>Reinforcement Learning</a:t>
            </a:r>
          </a:p>
        </p:txBody>
      </p:sp>
    </p:spTree>
    <p:extLst>
      <p:ext uri="{BB962C8B-B14F-4D97-AF65-F5344CB8AC3E}">
        <p14:creationId xmlns:p14="http://schemas.microsoft.com/office/powerpoint/2010/main" val="28605925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IMING" val="|2.6|1.1|2.5"/>
  <p:tag name="ARTICULATE_SLIDE_THUMBNAIL_REFRESH" val="1"/>
</p:tagLst>
</file>

<file path=ppt/theme/theme1.xml><?xml version="1.0" encoding="utf-8"?>
<a:theme xmlns:a="http://schemas.openxmlformats.org/drawingml/2006/main" name="2_Office Theme">
  <a:themeElements>
    <a:clrScheme name="Whitetree">
      <a:dk1>
        <a:srgbClr val="000000"/>
      </a:dk1>
      <a:lt1>
        <a:srgbClr val="FFFFFF"/>
      </a:lt1>
      <a:dk2>
        <a:srgbClr val="44546A"/>
      </a:dk2>
      <a:lt2>
        <a:srgbClr val="E7E6E6"/>
      </a:lt2>
      <a:accent1>
        <a:srgbClr val="597091"/>
      </a:accent1>
      <a:accent2>
        <a:srgbClr val="4D7EBF"/>
      </a:accent2>
      <a:accent3>
        <a:srgbClr val="45A7DE"/>
      </a:accent3>
      <a:accent4>
        <a:srgbClr val="59C1D5"/>
      </a:accent4>
      <a:accent5>
        <a:srgbClr val="5B9BD5"/>
      </a:accent5>
      <a:accent6>
        <a:srgbClr val="70AD47"/>
      </a:accent6>
      <a:hlink>
        <a:srgbClr val="5EBA99"/>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hitetree Powerpoint Template" id="{ED7CB306-AB50-4806-A7F2-A38FF16876FB}" vid="{0BD55A4D-C892-420E-B20C-8F81E74C94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93A920AEAF0F847858D23D2A1BC9C8D" ma:contentTypeVersion="26" ma:contentTypeDescription="Create a new document." ma:contentTypeScope="" ma:versionID="ae8f9cd4f4c58443086ba4407b35477a">
  <xsd:schema xmlns:xsd="http://www.w3.org/2001/XMLSchema" xmlns:xs="http://www.w3.org/2001/XMLSchema" xmlns:p="http://schemas.microsoft.com/office/2006/metadata/properties" xmlns:ns2="c9632c6c-7b87-4797-be6e-8aa2616a4b52" xmlns:ns3="6a6288ec-f492-463c-ac09-4fe42775e41a" targetNamespace="http://schemas.microsoft.com/office/2006/metadata/properties" ma:root="true" ma:fieldsID="4a591246a056b440775622379c824761" ns2:_="" ns3:_="">
    <xsd:import namespace="c9632c6c-7b87-4797-be6e-8aa2616a4b52"/>
    <xsd:import namespace="6a6288ec-f492-463c-ac09-4fe42775e41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lcf76f155ced4ddcb4097134ff3c332f" minOccurs="0"/>
                <xsd:element ref="ns3:TaxCatchAll" minOccurs="0"/>
                <xsd:element ref="ns2:Hyperlink" minOccurs="0"/>
                <xsd:element ref="ns2:MediaServiceObjectDetectorVersions" minOccurs="0"/>
                <xsd:element ref="ns2:Comments" minOccurs="0"/>
                <xsd:element ref="ns2:MediaServiceSearchProperties" minOccurs="0"/>
                <xsd:element ref="ns2:Team" minOccurs="0"/>
                <xsd:element ref="ns2:Owner" minOccurs="0"/>
                <xsd:element ref="ns2:Review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632c6c-7b87-4797-be6e-8aa2616a4b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e550fd7-a2e1-46a3-a180-aad89695026d" ma:termSetId="09814cd3-568e-fe90-9814-8d621ff8fb84" ma:anchorId="fba54fb3-c3e1-fe81-a776-ca4b69148c4d" ma:open="true" ma:isKeyword="false">
      <xsd:complexType>
        <xsd:sequence>
          <xsd:element ref="pc:Terms" minOccurs="0" maxOccurs="1"/>
        </xsd:sequence>
      </xsd:complexType>
    </xsd:element>
    <xsd:element name="Hyperlink" ma:index="24" nillable="true" ma:displayName="Hyperlink" ma:description="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Comments" ma:index="26" nillable="true" ma:displayName="Comments" ma:format="Dropdown" ma:internalName="Comments">
      <xsd:simpleType>
        <xsd:restriction base="dms:Note">
          <xsd:maxLength value="255"/>
        </xsd:restriction>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Team" ma:index="28" nillable="true" ma:displayName="Team" ma:format="Dropdown" ma:internalName="Team">
      <xsd:simpleType>
        <xsd:restriction base="dms:Choice">
          <xsd:enumeration value="Choice 1"/>
          <xsd:enumeration value="Choice 2"/>
          <xsd:enumeration value="Choice 3"/>
        </xsd:restriction>
      </xsd:simpleType>
    </xsd:element>
    <xsd:element name="Owner" ma:index="29"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viewDate" ma:index="30" nillable="true" ma:displayName="Review Date" ma:format="DateOnly" ma:internalName="Review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a6288ec-f492-463c-ac09-4fe42775e41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be54361-c5f6-4a99-bf83-cc84245744a8}" ma:internalName="TaxCatchAll" ma:showField="CatchAllData" ma:web="6a6288ec-f492-463c-ac09-4fe42775e41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9632c6c-7b87-4797-be6e-8aa2616a4b52">
      <Terms xmlns="http://schemas.microsoft.com/office/infopath/2007/PartnerControls"/>
    </lcf76f155ced4ddcb4097134ff3c332f>
    <TaxCatchAll xmlns="6a6288ec-f492-463c-ac09-4fe42775e41a" xsi:nil="true"/>
    <Hyperlink xmlns="c9632c6c-7b87-4797-be6e-8aa2616a4b52">
      <Url xsi:nil="true"/>
      <Description xsi:nil="true"/>
    </Hyperlink>
    <Comments xmlns="c9632c6c-7b87-4797-be6e-8aa2616a4b52" xsi:nil="true"/>
    <ReviewDate xmlns="c9632c6c-7b87-4797-be6e-8aa2616a4b52" xsi:nil="true"/>
    <Owner xmlns="c9632c6c-7b87-4797-be6e-8aa2616a4b52">
      <UserInfo>
        <DisplayName/>
        <AccountId xsi:nil="true"/>
        <AccountType/>
      </UserInfo>
    </Owner>
    <Team xmlns="c9632c6c-7b87-4797-be6e-8aa2616a4b52" xsi:nil="true"/>
  </documentManagement>
</p:properties>
</file>

<file path=customXml/itemProps1.xml><?xml version="1.0" encoding="utf-8"?>
<ds:datastoreItem xmlns:ds="http://schemas.openxmlformats.org/officeDocument/2006/customXml" ds:itemID="{9435C585-0C8B-4754-9E3C-15C85C5A104C}">
  <ds:schemaRefs>
    <ds:schemaRef ds:uri="http://schemas.microsoft.com/sharepoint/v3/contenttype/forms"/>
  </ds:schemaRefs>
</ds:datastoreItem>
</file>

<file path=customXml/itemProps2.xml><?xml version="1.0" encoding="utf-8"?>
<ds:datastoreItem xmlns:ds="http://schemas.openxmlformats.org/officeDocument/2006/customXml" ds:itemID="{82D42F0B-B13F-4A63-BF5A-5E60163E73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632c6c-7b87-4797-be6e-8aa2616a4b52"/>
    <ds:schemaRef ds:uri="6a6288ec-f492-463c-ac09-4fe42775e4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CB8EC8-6440-4642-992D-6C2F79873043}">
  <ds:schemaRefs>
    <ds:schemaRef ds:uri="http://schemas.microsoft.com/office/infopath/2007/PartnerControls"/>
    <ds:schemaRef ds:uri="http://purl.org/dc/terms/"/>
    <ds:schemaRef ds:uri="http://purl.org/dc/elements/1.1/"/>
    <ds:schemaRef ds:uri="http://www.w3.org/XML/1998/namespace"/>
    <ds:schemaRef ds:uri="http://schemas.microsoft.com/office/2006/documentManagement/types"/>
    <ds:schemaRef ds:uri="http://schemas.openxmlformats.org/package/2006/metadata/core-properties"/>
    <ds:schemaRef ds:uri="6a6288ec-f492-463c-ac09-4fe42775e41a"/>
    <ds:schemaRef ds:uri="c9632c6c-7b87-4797-be6e-8aa2616a4b52"/>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5182</TotalTime>
  <Words>1294</Words>
  <Application>Microsoft Office PowerPoint</Application>
  <PresentationFormat>Widescreen</PresentationFormat>
  <Paragraphs>246</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AmazonEmber</vt:lpstr>
      <vt:lpstr>-apple-system</vt:lpstr>
      <vt:lpstr>Arial</vt:lpstr>
      <vt:lpstr>Calibri</vt:lpstr>
      <vt:lpstr>Cambria</vt:lpstr>
      <vt:lpstr>Cambria Math</vt:lpstr>
      <vt:lpstr>2_Office Theme</vt:lpstr>
      <vt:lpstr>Using Reinforcement Learning to Beat my Children (at board games) </vt:lpstr>
      <vt:lpstr>Contents</vt:lpstr>
      <vt:lpstr>My Problem</vt:lpstr>
      <vt:lpstr>Machine Learning</vt:lpstr>
      <vt:lpstr>Intro to Reinforcement Learning</vt:lpstr>
      <vt:lpstr>Reinforcement Learning in Action</vt:lpstr>
      <vt:lpstr>Reinforcement Learning in Action – The Beer Game</vt:lpstr>
      <vt:lpstr>Intro to dragonwood</vt:lpstr>
      <vt:lpstr>Reinforcement Learning</vt:lpstr>
      <vt:lpstr>Python Model</vt:lpstr>
      <vt:lpstr>Deterministic Algorithm</vt:lpstr>
      <vt:lpstr>Deterministic Algorithm</vt:lpstr>
      <vt:lpstr>Develop an AI – Artificial Neural Networks</vt:lpstr>
      <vt:lpstr>Develop an AI - Neuroevolution of Augmenting Topologies</vt:lpstr>
      <vt:lpstr>NEAT Process</vt:lpstr>
      <vt:lpstr>NEAT Process</vt:lpstr>
      <vt:lpstr>Implementing NEAT</vt:lpstr>
      <vt:lpstr>Fitness Function</vt:lpstr>
      <vt:lpstr>Input Encoding</vt:lpstr>
      <vt:lpstr>SUCCESS</vt:lpstr>
      <vt:lpstr>SUCCESS – impact of new algorithm</vt:lpstr>
      <vt:lpstr>Final Network</vt:lpstr>
      <vt:lpstr>Lessons Learnt</vt:lpstr>
      <vt:lpstr>WhiteTRee</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 &amp; Agenda Presentation</dc:title>
  <dc:subject>Meeting &amp; Agenda Presentation</dc:subject>
  <dc:creator>You Exec (https://youexec.com/resources)</dc:creator>
  <cp:keywords>You Exec (https:/youexec.com/resources)</cp:keywords>
  <dc:description>You Exec (https://youexec.com/resources)</dc:description>
  <cp:lastModifiedBy>Dominic McCaskill</cp:lastModifiedBy>
  <cp:revision>101</cp:revision>
  <dcterms:created xsi:type="dcterms:W3CDTF">2019-07-26T02:00:50Z</dcterms:created>
  <dcterms:modified xsi:type="dcterms:W3CDTF">2024-06-11T16:10:41Z</dcterms:modified>
  <cp:category>You Exec (https://youexec.com/resources)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0x010100E93A920AEAF0F847858D23D2A1BC9C8D</vt:lpwstr>
  </property>
  <property fmtid="{D5CDD505-2E9C-101B-9397-08002B2CF9AE}" pid="3" name="MediaServiceImageTags">
    <vt:lpwstr/>
  </property>
</Properties>
</file>